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57" r:id="rId2"/>
    <p:sldId id="259" r:id="rId3"/>
    <p:sldId id="258" r:id="rId4"/>
    <p:sldId id="273" r:id="rId5"/>
    <p:sldId id="275" r:id="rId6"/>
    <p:sldId id="266" r:id="rId7"/>
    <p:sldId id="263" r:id="rId8"/>
    <p:sldId id="269" r:id="rId9"/>
    <p:sldId id="276" r:id="rId10"/>
    <p:sldId id="272" r:id="rId11"/>
    <p:sldId id="260" r:id="rId12"/>
    <p:sldId id="267" r:id="rId13"/>
    <p:sldId id="261" r:id="rId14"/>
    <p:sldId id="268" r:id="rId15"/>
    <p:sldId id="265" r:id="rId16"/>
    <p:sldId id="262" r:id="rId17"/>
    <p:sldId id="270" r:id="rId18"/>
    <p:sldId id="274" r:id="rId19"/>
    <p:sldId id="264" r:id="rId20"/>
    <p:sldId id="27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D2BCE-BDDF-4BCE-8BFC-C853D0B032C8}" type="doc">
      <dgm:prSet loTypeId="urn:microsoft.com/office/officeart/2005/8/layout/process2" loCatId="process" qsTypeId="urn:microsoft.com/office/officeart/2005/8/quickstyle/simple1" qsCatId="simple" csTypeId="urn:microsoft.com/office/officeart/2005/8/colors/accent3_1" csCatId="accent3" phldr="1"/>
      <dgm:spPr/>
    </dgm:pt>
    <dgm:pt modelId="{AFB4ACD2-002B-4298-A01E-1069DAB34CE8}">
      <dgm:prSet phldrT="[텍스트]"/>
      <dgm:spPr/>
      <dgm:t>
        <a:bodyPr/>
        <a:lstStyle/>
        <a:p>
          <a:pPr latinLnBrk="1"/>
          <a:r>
            <a:rPr lang="en-US" altLang="ko-KR" dirty="0"/>
            <a:t>RESET</a:t>
          </a:r>
        </a:p>
      </dgm:t>
    </dgm:pt>
    <dgm:pt modelId="{70E3216F-F342-4FE5-9DD1-97D28AE0FF28}" type="parTrans" cxnId="{7515BA70-A50C-4B73-A1C4-0689B318ED65}">
      <dgm:prSet/>
      <dgm:spPr/>
      <dgm:t>
        <a:bodyPr/>
        <a:lstStyle/>
        <a:p>
          <a:pPr latinLnBrk="1"/>
          <a:endParaRPr lang="ko-KR" altLang="en-US"/>
        </a:p>
      </dgm:t>
    </dgm:pt>
    <dgm:pt modelId="{5F471F82-FE40-45A1-8EAC-2D4817F13B09}" type="sibTrans" cxnId="{7515BA70-A50C-4B73-A1C4-0689B318ED65}">
      <dgm:prSet/>
      <dgm:spPr/>
      <dgm:t>
        <a:bodyPr/>
        <a:lstStyle/>
        <a:p>
          <a:pPr latinLnBrk="1"/>
          <a:endParaRPr lang="ko-KR" altLang="en-US"/>
        </a:p>
      </dgm:t>
    </dgm:pt>
    <dgm:pt modelId="{1ECF19C3-7C3D-45ED-9FAE-30A7429EF287}">
      <dgm:prSet phldrT="[텍스트]"/>
      <dgm:spPr/>
      <dgm:t>
        <a:bodyPr/>
        <a:lstStyle/>
        <a:p>
          <a:pPr latinLnBrk="1"/>
          <a:r>
            <a:rPr lang="en-US" altLang="ko-KR" dirty="0"/>
            <a:t>INGAME</a:t>
          </a:r>
          <a:endParaRPr lang="ko-KR" altLang="en-US" dirty="0"/>
        </a:p>
      </dgm:t>
    </dgm:pt>
    <dgm:pt modelId="{6C74DE99-2237-49FC-8D00-04E6069A3984}" type="parTrans" cxnId="{5607F1D4-93A9-4B2D-BBF4-DC6D58ECA4BA}">
      <dgm:prSet/>
      <dgm:spPr/>
      <dgm:t>
        <a:bodyPr/>
        <a:lstStyle/>
        <a:p>
          <a:pPr latinLnBrk="1"/>
          <a:endParaRPr lang="ko-KR" altLang="en-US"/>
        </a:p>
      </dgm:t>
    </dgm:pt>
    <dgm:pt modelId="{07071DD1-219A-4608-92F0-C59869268B41}" type="sibTrans" cxnId="{5607F1D4-93A9-4B2D-BBF4-DC6D58ECA4BA}">
      <dgm:prSet/>
      <dgm:spPr/>
      <dgm:t>
        <a:bodyPr/>
        <a:lstStyle/>
        <a:p>
          <a:pPr latinLnBrk="1"/>
          <a:endParaRPr lang="ko-KR" altLang="en-US"/>
        </a:p>
      </dgm:t>
    </dgm:pt>
    <dgm:pt modelId="{9E7CC995-BF3E-4841-BDA6-5594B062B0BC}" type="pres">
      <dgm:prSet presAssocID="{FAAD2BCE-BDDF-4BCE-8BFC-C853D0B032C8}" presName="linearFlow" presStyleCnt="0">
        <dgm:presLayoutVars>
          <dgm:resizeHandles val="exact"/>
        </dgm:presLayoutVars>
      </dgm:prSet>
      <dgm:spPr/>
    </dgm:pt>
    <dgm:pt modelId="{FB3D22DD-36F9-4B10-B2D0-40477EC5F1ED}" type="pres">
      <dgm:prSet presAssocID="{AFB4ACD2-002B-4298-A01E-1069DAB34CE8}" presName="node" presStyleLbl="node1" presStyleIdx="0" presStyleCnt="2">
        <dgm:presLayoutVars>
          <dgm:bulletEnabled val="1"/>
        </dgm:presLayoutVars>
      </dgm:prSet>
      <dgm:spPr/>
    </dgm:pt>
    <dgm:pt modelId="{689CC118-6BBC-4EE0-9B2D-86BE9AC04D3B}" type="pres">
      <dgm:prSet presAssocID="{5F471F82-FE40-45A1-8EAC-2D4817F13B09}" presName="sibTrans" presStyleLbl="sibTrans2D1" presStyleIdx="0" presStyleCnt="1"/>
      <dgm:spPr/>
    </dgm:pt>
    <dgm:pt modelId="{AE228A83-640D-4870-90CB-7723D7C0EA99}" type="pres">
      <dgm:prSet presAssocID="{5F471F82-FE40-45A1-8EAC-2D4817F13B09}" presName="connectorText" presStyleLbl="sibTrans2D1" presStyleIdx="0" presStyleCnt="1"/>
      <dgm:spPr/>
    </dgm:pt>
    <dgm:pt modelId="{B2DBE3B4-1B6A-4D79-9B35-248830252816}" type="pres">
      <dgm:prSet presAssocID="{1ECF19C3-7C3D-45ED-9FAE-30A7429EF287}" presName="node" presStyleLbl="node1" presStyleIdx="1" presStyleCnt="2">
        <dgm:presLayoutVars>
          <dgm:bulletEnabled val="1"/>
        </dgm:presLayoutVars>
      </dgm:prSet>
      <dgm:spPr/>
    </dgm:pt>
  </dgm:ptLst>
  <dgm:cxnLst>
    <dgm:cxn modelId="{30C3BC00-D87C-40DB-B37B-A6C173AE5E9C}" type="presOf" srcId="{FAAD2BCE-BDDF-4BCE-8BFC-C853D0B032C8}" destId="{9E7CC995-BF3E-4841-BDA6-5594B062B0BC}" srcOrd="0" destOrd="0" presId="urn:microsoft.com/office/officeart/2005/8/layout/process2"/>
    <dgm:cxn modelId="{9B5F361A-85EA-497F-8462-57D426D6E2C6}" type="presOf" srcId="{5F471F82-FE40-45A1-8EAC-2D4817F13B09}" destId="{AE228A83-640D-4870-90CB-7723D7C0EA99}" srcOrd="1" destOrd="0" presId="urn:microsoft.com/office/officeart/2005/8/layout/process2"/>
    <dgm:cxn modelId="{6893A067-83B4-4792-B211-9D668042D7AA}" type="presOf" srcId="{5F471F82-FE40-45A1-8EAC-2D4817F13B09}" destId="{689CC118-6BBC-4EE0-9B2D-86BE9AC04D3B}" srcOrd="0" destOrd="0" presId="urn:microsoft.com/office/officeart/2005/8/layout/process2"/>
    <dgm:cxn modelId="{7515BA70-A50C-4B73-A1C4-0689B318ED65}" srcId="{FAAD2BCE-BDDF-4BCE-8BFC-C853D0B032C8}" destId="{AFB4ACD2-002B-4298-A01E-1069DAB34CE8}" srcOrd="0" destOrd="0" parTransId="{70E3216F-F342-4FE5-9DD1-97D28AE0FF28}" sibTransId="{5F471F82-FE40-45A1-8EAC-2D4817F13B09}"/>
    <dgm:cxn modelId="{3835D37A-2347-4C65-9238-6E571214F006}" type="presOf" srcId="{AFB4ACD2-002B-4298-A01E-1069DAB34CE8}" destId="{FB3D22DD-36F9-4B10-B2D0-40477EC5F1ED}" srcOrd="0" destOrd="0" presId="urn:microsoft.com/office/officeart/2005/8/layout/process2"/>
    <dgm:cxn modelId="{FE26F59B-43F3-4386-B335-209D083FAF37}" type="presOf" srcId="{1ECF19C3-7C3D-45ED-9FAE-30A7429EF287}" destId="{B2DBE3B4-1B6A-4D79-9B35-248830252816}" srcOrd="0" destOrd="0" presId="urn:microsoft.com/office/officeart/2005/8/layout/process2"/>
    <dgm:cxn modelId="{5607F1D4-93A9-4B2D-BBF4-DC6D58ECA4BA}" srcId="{FAAD2BCE-BDDF-4BCE-8BFC-C853D0B032C8}" destId="{1ECF19C3-7C3D-45ED-9FAE-30A7429EF287}" srcOrd="1" destOrd="0" parTransId="{6C74DE99-2237-49FC-8D00-04E6069A3984}" sibTransId="{07071DD1-219A-4608-92F0-C59869268B41}"/>
    <dgm:cxn modelId="{6DA457C4-1463-40FE-A695-2B9118DF227E}" type="presParOf" srcId="{9E7CC995-BF3E-4841-BDA6-5594B062B0BC}" destId="{FB3D22DD-36F9-4B10-B2D0-40477EC5F1ED}" srcOrd="0" destOrd="0" presId="urn:microsoft.com/office/officeart/2005/8/layout/process2"/>
    <dgm:cxn modelId="{14CC9DEE-B654-47AA-BD2D-46F55C3DAFA2}" type="presParOf" srcId="{9E7CC995-BF3E-4841-BDA6-5594B062B0BC}" destId="{689CC118-6BBC-4EE0-9B2D-86BE9AC04D3B}" srcOrd="1" destOrd="0" presId="urn:microsoft.com/office/officeart/2005/8/layout/process2"/>
    <dgm:cxn modelId="{C97BE0F3-32FB-48D1-A63B-323A19D651A7}" type="presParOf" srcId="{689CC118-6BBC-4EE0-9B2D-86BE9AC04D3B}" destId="{AE228A83-640D-4870-90CB-7723D7C0EA99}" srcOrd="0" destOrd="0" presId="urn:microsoft.com/office/officeart/2005/8/layout/process2"/>
    <dgm:cxn modelId="{D14A0B96-E2F7-4424-82C8-4FD160C582C6}" type="presParOf" srcId="{9E7CC995-BF3E-4841-BDA6-5594B062B0BC}" destId="{B2DBE3B4-1B6A-4D79-9B35-248830252816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FA29E8-1C13-4469-A657-A98621B08991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EA892A29-8740-436E-9FA7-DDB6B390042F}">
      <dgm:prSet phldrT="[텍스트]"/>
      <dgm:spPr/>
      <dgm:t>
        <a:bodyPr/>
        <a:lstStyle/>
        <a:p>
          <a:pPr latinLnBrk="1"/>
          <a:r>
            <a:rPr lang="ko-KR" altLang="en-US" dirty="0"/>
            <a:t>초기화</a:t>
          </a:r>
        </a:p>
      </dgm:t>
    </dgm:pt>
    <dgm:pt modelId="{CDB2F401-634B-42C1-8104-8C57EF796DCF}" type="parTrans" cxnId="{92DF81A6-6A9E-4E39-AC5D-8B0B0E21A0CD}">
      <dgm:prSet/>
      <dgm:spPr/>
      <dgm:t>
        <a:bodyPr/>
        <a:lstStyle/>
        <a:p>
          <a:pPr latinLnBrk="1"/>
          <a:endParaRPr lang="ko-KR" altLang="en-US"/>
        </a:p>
      </dgm:t>
    </dgm:pt>
    <dgm:pt modelId="{DEFE51A2-B3A1-4475-AC4F-1E41DF71D4D1}" type="sibTrans" cxnId="{92DF81A6-6A9E-4E39-AC5D-8B0B0E21A0CD}">
      <dgm:prSet/>
      <dgm:spPr/>
      <dgm:t>
        <a:bodyPr/>
        <a:lstStyle/>
        <a:p>
          <a:pPr latinLnBrk="1"/>
          <a:endParaRPr lang="ko-KR" altLang="en-US"/>
        </a:p>
      </dgm:t>
    </dgm:pt>
    <dgm:pt modelId="{D0912A7A-B2C3-4536-A15B-D4FAEF1665CC}">
      <dgm:prSet phldrT="[텍스트]"/>
      <dgm:spPr/>
      <dgm:t>
        <a:bodyPr/>
        <a:lstStyle/>
        <a:p>
          <a:pPr latinLnBrk="1"/>
          <a:r>
            <a:rPr lang="ko-KR" altLang="en-US" dirty="0" err="1"/>
            <a:t>인게임</a:t>
          </a:r>
          <a:endParaRPr lang="ko-KR" altLang="en-US" dirty="0"/>
        </a:p>
      </dgm:t>
    </dgm:pt>
    <dgm:pt modelId="{7E62365F-4C7A-4213-852F-129505056AE4}" type="parTrans" cxnId="{DAAA5E90-7DA7-415E-B173-ACBE7DAEADE4}">
      <dgm:prSet/>
      <dgm:spPr/>
      <dgm:t>
        <a:bodyPr/>
        <a:lstStyle/>
        <a:p>
          <a:pPr latinLnBrk="1"/>
          <a:endParaRPr lang="ko-KR" altLang="en-US"/>
        </a:p>
      </dgm:t>
    </dgm:pt>
    <dgm:pt modelId="{78758394-D4B5-468B-8B2E-4220D5DBD6B6}" type="sibTrans" cxnId="{DAAA5E90-7DA7-415E-B173-ACBE7DAEADE4}">
      <dgm:prSet/>
      <dgm:spPr/>
      <dgm:t>
        <a:bodyPr/>
        <a:lstStyle/>
        <a:p>
          <a:pPr latinLnBrk="1"/>
          <a:endParaRPr lang="ko-KR" altLang="en-US"/>
        </a:p>
      </dgm:t>
    </dgm:pt>
    <dgm:pt modelId="{A212853D-B63E-44C7-A4F7-2A2B43F0B21D}" type="pres">
      <dgm:prSet presAssocID="{4EFA29E8-1C13-4469-A657-A98621B08991}" presName="Name0" presStyleCnt="0">
        <dgm:presLayoutVars>
          <dgm:dir/>
          <dgm:resizeHandles val="exact"/>
        </dgm:presLayoutVars>
      </dgm:prSet>
      <dgm:spPr/>
    </dgm:pt>
    <dgm:pt modelId="{17DA709D-9ACF-4EC8-9399-34C2C45D307C}" type="pres">
      <dgm:prSet presAssocID="{EA892A29-8740-436E-9FA7-DDB6B390042F}" presName="node" presStyleLbl="node1" presStyleIdx="0" presStyleCnt="2">
        <dgm:presLayoutVars>
          <dgm:bulletEnabled val="1"/>
        </dgm:presLayoutVars>
      </dgm:prSet>
      <dgm:spPr/>
    </dgm:pt>
    <dgm:pt modelId="{C52EC821-3D52-46BF-9E20-A1F4ABB4543E}" type="pres">
      <dgm:prSet presAssocID="{DEFE51A2-B3A1-4475-AC4F-1E41DF71D4D1}" presName="sibTrans" presStyleLbl="sibTrans2D1" presStyleIdx="0" presStyleCnt="1"/>
      <dgm:spPr/>
    </dgm:pt>
    <dgm:pt modelId="{20F9CC09-1658-404C-BB52-A1DC7B9FBC7A}" type="pres">
      <dgm:prSet presAssocID="{DEFE51A2-B3A1-4475-AC4F-1E41DF71D4D1}" presName="connectorText" presStyleLbl="sibTrans2D1" presStyleIdx="0" presStyleCnt="1"/>
      <dgm:spPr/>
    </dgm:pt>
    <dgm:pt modelId="{7521283D-26D2-4BC5-A5DC-BDB004A57E65}" type="pres">
      <dgm:prSet presAssocID="{D0912A7A-B2C3-4536-A15B-D4FAEF1665CC}" presName="node" presStyleLbl="node1" presStyleIdx="1" presStyleCnt="2">
        <dgm:presLayoutVars>
          <dgm:bulletEnabled val="1"/>
        </dgm:presLayoutVars>
      </dgm:prSet>
      <dgm:spPr/>
    </dgm:pt>
  </dgm:ptLst>
  <dgm:cxnLst>
    <dgm:cxn modelId="{E755720A-5B1B-4698-8DF7-6291DF9F6927}" type="presOf" srcId="{EA892A29-8740-436E-9FA7-DDB6B390042F}" destId="{17DA709D-9ACF-4EC8-9399-34C2C45D307C}" srcOrd="0" destOrd="0" presId="urn:microsoft.com/office/officeart/2005/8/layout/process1"/>
    <dgm:cxn modelId="{60BFB878-1293-4BE0-97F3-9336ADFBBB4F}" type="presOf" srcId="{DEFE51A2-B3A1-4475-AC4F-1E41DF71D4D1}" destId="{C52EC821-3D52-46BF-9E20-A1F4ABB4543E}" srcOrd="0" destOrd="0" presId="urn:microsoft.com/office/officeart/2005/8/layout/process1"/>
    <dgm:cxn modelId="{DAAA5E90-7DA7-415E-B173-ACBE7DAEADE4}" srcId="{4EFA29E8-1C13-4469-A657-A98621B08991}" destId="{D0912A7A-B2C3-4536-A15B-D4FAEF1665CC}" srcOrd="1" destOrd="0" parTransId="{7E62365F-4C7A-4213-852F-129505056AE4}" sibTransId="{78758394-D4B5-468B-8B2E-4220D5DBD6B6}"/>
    <dgm:cxn modelId="{E5B8D193-D05E-4DE1-AB85-278157D8B444}" type="presOf" srcId="{4EFA29E8-1C13-4469-A657-A98621B08991}" destId="{A212853D-B63E-44C7-A4F7-2A2B43F0B21D}" srcOrd="0" destOrd="0" presId="urn:microsoft.com/office/officeart/2005/8/layout/process1"/>
    <dgm:cxn modelId="{92DF81A6-6A9E-4E39-AC5D-8B0B0E21A0CD}" srcId="{4EFA29E8-1C13-4469-A657-A98621B08991}" destId="{EA892A29-8740-436E-9FA7-DDB6B390042F}" srcOrd="0" destOrd="0" parTransId="{CDB2F401-634B-42C1-8104-8C57EF796DCF}" sibTransId="{DEFE51A2-B3A1-4475-AC4F-1E41DF71D4D1}"/>
    <dgm:cxn modelId="{971016AC-2F0B-4F0F-AF0E-DA2EE03236AC}" type="presOf" srcId="{DEFE51A2-B3A1-4475-AC4F-1E41DF71D4D1}" destId="{20F9CC09-1658-404C-BB52-A1DC7B9FBC7A}" srcOrd="1" destOrd="0" presId="urn:microsoft.com/office/officeart/2005/8/layout/process1"/>
    <dgm:cxn modelId="{D0DD68C6-9143-47F1-9922-CC7DDBEEB6A3}" type="presOf" srcId="{D0912A7A-B2C3-4536-A15B-D4FAEF1665CC}" destId="{7521283D-26D2-4BC5-A5DC-BDB004A57E65}" srcOrd="0" destOrd="0" presId="urn:microsoft.com/office/officeart/2005/8/layout/process1"/>
    <dgm:cxn modelId="{466B8D8D-9DFE-4CF5-8170-717B99671B6B}" type="presParOf" srcId="{A212853D-B63E-44C7-A4F7-2A2B43F0B21D}" destId="{17DA709D-9ACF-4EC8-9399-34C2C45D307C}" srcOrd="0" destOrd="0" presId="urn:microsoft.com/office/officeart/2005/8/layout/process1"/>
    <dgm:cxn modelId="{381880D8-C9CA-43F0-AB6C-021659A99B4D}" type="presParOf" srcId="{A212853D-B63E-44C7-A4F7-2A2B43F0B21D}" destId="{C52EC821-3D52-46BF-9E20-A1F4ABB4543E}" srcOrd="1" destOrd="0" presId="urn:microsoft.com/office/officeart/2005/8/layout/process1"/>
    <dgm:cxn modelId="{0804E676-8EA2-434E-8B2B-52F6137827BF}" type="presParOf" srcId="{C52EC821-3D52-46BF-9E20-A1F4ABB4543E}" destId="{20F9CC09-1658-404C-BB52-A1DC7B9FBC7A}" srcOrd="0" destOrd="0" presId="urn:microsoft.com/office/officeart/2005/8/layout/process1"/>
    <dgm:cxn modelId="{81E9BD18-E247-41A8-931C-2A4456A80A7F}" type="presParOf" srcId="{A212853D-B63E-44C7-A4F7-2A2B43F0B21D}" destId="{7521283D-26D2-4BC5-A5DC-BDB004A57E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D22DD-36F9-4B10-B2D0-40477EC5F1ED}">
      <dsp:nvSpPr>
        <dsp:cNvPr id="0" name=""/>
        <dsp:cNvSpPr/>
      </dsp:nvSpPr>
      <dsp:spPr>
        <a:xfrm>
          <a:off x="0" y="661"/>
          <a:ext cx="2905760" cy="216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900" kern="1200" dirty="0"/>
            <a:t>RESET</a:t>
          </a:r>
        </a:p>
      </dsp:txBody>
      <dsp:txXfrm>
        <a:off x="63467" y="64128"/>
        <a:ext cx="2778826" cy="2040003"/>
      </dsp:txXfrm>
    </dsp:sp>
    <dsp:sp modelId="{689CC118-6BBC-4EE0-9B2D-86BE9AC04D3B}">
      <dsp:nvSpPr>
        <dsp:cNvPr id="0" name=""/>
        <dsp:cNvSpPr/>
      </dsp:nvSpPr>
      <dsp:spPr>
        <a:xfrm rot="5400000">
          <a:off x="1046579" y="2221772"/>
          <a:ext cx="812601" cy="975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/>
        </a:p>
      </dsp:txBody>
      <dsp:txXfrm rot="-5400000">
        <a:off x="1160343" y="2303032"/>
        <a:ext cx="585073" cy="568821"/>
      </dsp:txXfrm>
    </dsp:sp>
    <dsp:sp modelId="{B2DBE3B4-1B6A-4D79-9B35-248830252816}">
      <dsp:nvSpPr>
        <dsp:cNvPr id="0" name=""/>
        <dsp:cNvSpPr/>
      </dsp:nvSpPr>
      <dsp:spPr>
        <a:xfrm>
          <a:off x="0" y="3251067"/>
          <a:ext cx="2905760" cy="216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900" kern="1200" dirty="0"/>
            <a:t>INGAME</a:t>
          </a:r>
          <a:endParaRPr lang="ko-KR" altLang="en-US" sz="4900" kern="1200" dirty="0"/>
        </a:p>
      </dsp:txBody>
      <dsp:txXfrm>
        <a:off x="63467" y="3314534"/>
        <a:ext cx="2778826" cy="2040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A709D-9ACF-4EC8-9399-34C2C45D307C}">
      <dsp:nvSpPr>
        <dsp:cNvPr id="0" name=""/>
        <dsp:cNvSpPr/>
      </dsp:nvSpPr>
      <dsp:spPr>
        <a:xfrm>
          <a:off x="1193" y="0"/>
          <a:ext cx="2545834" cy="1059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/>
            <a:t>초기화</a:t>
          </a:r>
        </a:p>
      </dsp:txBody>
      <dsp:txXfrm>
        <a:off x="32232" y="31039"/>
        <a:ext cx="2483756" cy="997656"/>
      </dsp:txXfrm>
    </dsp:sp>
    <dsp:sp modelId="{C52EC821-3D52-46BF-9E20-A1F4ABB4543E}">
      <dsp:nvSpPr>
        <dsp:cNvPr id="0" name=""/>
        <dsp:cNvSpPr/>
      </dsp:nvSpPr>
      <dsp:spPr>
        <a:xfrm>
          <a:off x="2801611" y="214183"/>
          <a:ext cx="539716" cy="631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2801611" y="340456"/>
        <a:ext cx="377801" cy="378820"/>
      </dsp:txXfrm>
    </dsp:sp>
    <dsp:sp modelId="{7521283D-26D2-4BC5-A5DC-BDB004A57E65}">
      <dsp:nvSpPr>
        <dsp:cNvPr id="0" name=""/>
        <dsp:cNvSpPr/>
      </dsp:nvSpPr>
      <dsp:spPr>
        <a:xfrm>
          <a:off x="3565361" y="0"/>
          <a:ext cx="2545834" cy="1059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 err="1"/>
            <a:t>인게임</a:t>
          </a:r>
          <a:endParaRPr lang="ko-KR" altLang="en-US" sz="3500" kern="1200" dirty="0"/>
        </a:p>
      </dsp:txBody>
      <dsp:txXfrm>
        <a:off x="3596400" y="31039"/>
        <a:ext cx="2483756" cy="997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22D1DEE-630A-2DFC-A921-28EDFA30D6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AE35DE-C59B-1DEC-7609-1D14F50FDF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6E572-A532-4733-AC97-45C2CE553915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142B45-9451-AC63-DAE8-F295DA50FA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8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FBDF6-0F75-C1BF-9DA6-6E9908284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6707" y="1122363"/>
            <a:ext cx="5117123" cy="2387600"/>
          </a:xfrm>
        </p:spPr>
        <p:txBody>
          <a:bodyPr anchor="b"/>
          <a:lstStyle>
            <a:lvl1pPr algn="l">
              <a:defRPr sz="48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7A38E-F85A-AD42-8F8E-A158F9FF5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707" y="3602038"/>
            <a:ext cx="5117123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933720-D794-090A-A080-DC1E17CF8B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80" y="1589824"/>
            <a:ext cx="3540490" cy="25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C7A26-3AC8-332F-CE30-21F8305E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3AE7B4-752F-6934-5A83-EDF4849B1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DA43B5-CA8E-7B6C-2663-8623BBD34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8A056-DFBB-0C4E-57CC-C896398F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9DAA1-C96C-67AD-A7C3-303F7E5D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635569-D3F1-76DE-4E13-44DFC508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8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65210-EA1F-DCBB-80D3-CEB0A43E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BA63E1-D48D-5475-D456-341C3E03D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C7DEF-34FF-7384-9E4F-22DA6323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E4C5F-A3CA-DCEE-933F-E63A5C96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F4212-05B5-27CD-CF8F-7569C8DE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16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5322FF-F052-61AA-C2E0-EC5388507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9DB72-1298-F582-B80E-F13F2D284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9130E-674C-5395-4CE6-85037D49F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7B126-B075-012C-6B67-63A2A2031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F417B-4AB4-4F3A-8240-DECD391F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4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E7FEB-2952-3D5F-C815-E7C79320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A1306-6219-A2A4-29ED-EF5B4C9D4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7658D-E8D7-93CA-6375-A4B6A7F2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4F616-A121-626F-00FB-213A9993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DBA2E-CBE5-3F8E-63E8-13A7DF77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0A82F-099B-F862-2614-E00C143D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338278-224E-F7E1-0044-51813BD9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32599-9659-601E-C86C-9503F9BF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97115-2973-E1BB-5E75-A2201159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F1311-23AD-86A4-56F2-41B3B9EF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37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BA6D9-0A8E-2456-CE94-335593E0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B3B3A-4D74-392E-7026-50D637D93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0BD9D0-1AB0-4C45-158A-547383821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44DF3-7547-2805-41E2-9DDC078E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F9AF9A-53A8-0C35-82FB-D6509AEC0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E9BF1A-7783-2705-E058-4D83CA43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4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93FA4-90E1-0F4B-9F12-5BF59F5A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A15036-87E1-FDA0-73A2-FA3B8C1A9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05A3B-A735-89A4-3896-7255507C6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54A496-222E-5673-2761-1545F0E8E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D41AC1-EB26-D810-4A68-9143BF6F7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0090E8-4A7F-CF17-12A8-C390A2CF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1BDD96-9959-6DA9-6D28-1C3D1461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7628D9-DC74-F3E5-EA25-FFC550FD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3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92E99-584C-C928-0707-35EBA80A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B92B1D-66B1-79C3-8C90-FE761233D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A7E58A-427F-866D-C5CC-E441F5B9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7904B-ED47-0BEA-A6A2-D013E9EB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52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2A18C1-E975-C1E0-5862-8C4473C5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98E813-D24E-60B4-17F5-8EE533DF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13252-3A54-E2B3-36C9-63551F5B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7CC7D3-E5CE-6E85-5B15-DCEF81EAE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80" y="1753948"/>
            <a:ext cx="3540490" cy="25060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6F50101-0179-6A91-DB69-84AC29A3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662" y="1069858"/>
            <a:ext cx="5085538" cy="430696"/>
          </a:xfrm>
        </p:spPr>
        <p:txBody>
          <a:bodyPr>
            <a:normAutofit/>
          </a:bodyPr>
          <a:lstStyle>
            <a:lvl1pPr>
              <a:defRPr sz="28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D107A26C-C8AE-C28A-7282-72CF1BC72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8662" y="1576754"/>
            <a:ext cx="5157787" cy="4009171"/>
          </a:xfrm>
        </p:spPr>
        <p:txBody>
          <a:bodyPr>
            <a:normAutofit/>
          </a:bodyPr>
          <a:lstStyle>
            <a:lvl1pPr>
              <a:defRPr sz="16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>
              <a:defRPr sz="14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2pPr>
            <a:lvl3pPr>
              <a:defRPr sz="12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3pPr>
            <a:lvl4pPr>
              <a:defRPr sz="11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4pPr>
            <a:lvl5pPr>
              <a:defRPr sz="11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73028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2A18C1-E975-C1E0-5862-8C4473C5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98E813-D24E-60B4-17F5-8EE533DF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13252-3A54-E2B3-36C9-63551F5B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707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fld id="{B720F641-EFC4-4553-AEB0-6EDAD1B62E3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83DA50-1E42-A5EE-3EDE-C51B43ED832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t="9332" r="62079" b="5787"/>
          <a:stretch/>
        </p:blipFill>
        <p:spPr bwMode="auto">
          <a:xfrm>
            <a:off x="1" y="0"/>
            <a:ext cx="25826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469899-568A-6669-8C8E-5FC6342DB96A}"/>
              </a:ext>
            </a:extLst>
          </p:cNvPr>
          <p:cNvSpPr/>
          <p:nvPr userDrawn="1"/>
        </p:nvSpPr>
        <p:spPr>
          <a:xfrm>
            <a:off x="0" y="1479792"/>
            <a:ext cx="2582656" cy="49279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A5B85E-154E-1788-B4CB-1621D7122654}"/>
              </a:ext>
            </a:extLst>
          </p:cNvPr>
          <p:cNvSpPr/>
          <p:nvPr userDrawn="1"/>
        </p:nvSpPr>
        <p:spPr>
          <a:xfrm>
            <a:off x="-1" y="269841"/>
            <a:ext cx="2582656" cy="8736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9F1072F-A2F4-27AB-DA7A-4847A015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8" y="524119"/>
            <a:ext cx="2285999" cy="365126"/>
          </a:xfrm>
        </p:spPr>
        <p:txBody>
          <a:bodyPr>
            <a:noAutofit/>
          </a:bodyPr>
          <a:lstStyle>
            <a:lvl1pPr algn="ctr">
              <a:defRPr sz="14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C4DFD670-0BD9-412E-64A5-123673EC8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328" y="1648994"/>
            <a:ext cx="2285999" cy="4589584"/>
          </a:xfrm>
        </p:spPr>
        <p:txBody>
          <a:bodyPr>
            <a:normAutofit/>
          </a:bodyPr>
          <a:lstStyle>
            <a:lvl1pPr>
              <a:defRPr sz="14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>
              <a:defRPr sz="12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2pPr>
            <a:lvl3pPr>
              <a:defRPr sz="11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3pPr>
            <a:lvl4pPr>
              <a:defRPr sz="105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4pPr>
            <a:lvl5pPr>
              <a:defRPr sz="105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FD7B01-6F0D-4EAA-2FAD-C0BBB7CCF0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986" y="158994"/>
            <a:ext cx="599685" cy="4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8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8D577-203F-E48F-0AB8-89D477B3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7A1C1-5B43-DFD6-7642-106414359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C22562-2094-C6D6-84C6-9C4903352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01B93-4BDE-C47D-4140-6211E6B4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9B86C-7A3B-0E8C-7B22-BE34AA77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5BBCD2-1316-FD63-EC6F-CDB0A488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A97ABC-CB8F-171B-AC0C-1F6FB0E98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65E88A-A1B1-1D70-2DCD-7290804E9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66A97-5276-4568-CBB7-CC4465723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DC8C-57D7-4380-B466-005F7A4E178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00760-2438-900B-407C-88CE39032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72B8B-4C60-B721-0257-F0D17638B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gif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5.wdp"/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microsoft.com/office/2007/relationships/hdphoto" Target="../media/hdphoto2.wdp"/><Relationship Id="rId15" Type="http://schemas.openxmlformats.org/officeDocument/2006/relationships/image" Target="../media/image31.png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10.wdp"/><Relationship Id="rId3" Type="http://schemas.openxmlformats.org/officeDocument/2006/relationships/image" Target="../media/image33.png"/><Relationship Id="rId7" Type="http://schemas.microsoft.com/office/2007/relationships/hdphoto" Target="../media/hdphoto8.wdp"/><Relationship Id="rId12" Type="http://schemas.openxmlformats.org/officeDocument/2006/relationships/image" Target="../media/image39.png"/><Relationship Id="rId2" Type="http://schemas.openxmlformats.org/officeDocument/2006/relationships/image" Target="../media/image32.png"/><Relationship Id="rId16" Type="http://schemas.microsoft.com/office/2007/relationships/hdphoto" Target="../media/hdphoto11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10" Type="http://schemas.microsoft.com/office/2007/relationships/hdphoto" Target="../media/hdphoto9.wdp"/><Relationship Id="rId4" Type="http://schemas.microsoft.com/office/2007/relationships/hdphoto" Target="../media/hdphoto7.wdp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12" Type="http://schemas.openxmlformats.org/officeDocument/2006/relationships/image" Target="../media/image19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이름 맞추기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기획서</a:t>
            </a:r>
          </a:p>
        </p:txBody>
      </p:sp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92D2F593-9A36-362E-458D-54274A528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489210"/>
              </p:ext>
            </p:extLst>
          </p:nvPr>
        </p:nvGraphicFramePr>
        <p:xfrm>
          <a:off x="10251830" y="5946812"/>
          <a:ext cx="1819032" cy="7924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44416">
                  <a:extLst>
                    <a:ext uri="{9D8B030D-6E8A-4147-A177-3AD203B41FA5}">
                      <a16:colId xmlns:a16="http://schemas.microsoft.com/office/drawing/2014/main" val="3022287255"/>
                    </a:ext>
                  </a:extLst>
                </a:gridCol>
                <a:gridCol w="1074616">
                  <a:extLst>
                    <a:ext uri="{9D8B030D-6E8A-4147-A177-3AD203B41FA5}">
                      <a16:colId xmlns:a16="http://schemas.microsoft.com/office/drawing/2014/main" val="41957481"/>
                    </a:ext>
                  </a:extLst>
                </a:gridCol>
              </a:tblGrid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문서명</a:t>
                      </a:r>
                      <a:endParaRPr lang="en-US" altLang="ko-KR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/>
                        <a:t>이름 맞추기 기획서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64213"/>
                  </a:ext>
                </a:extLst>
              </a:tr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/>
                        <a:t>임해인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77926"/>
                  </a:ext>
                </a:extLst>
              </a:tr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연락처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/>
                        <a:t>010-8991-9593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27292"/>
                  </a:ext>
                </a:extLst>
              </a:tr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최종 수정일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/>
                        <a:t>20220704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09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49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맞추기</a:t>
            </a:r>
          </a:p>
        </p:txBody>
      </p:sp>
    </p:spTree>
    <p:extLst>
      <p:ext uri="{BB962C8B-B14F-4D97-AF65-F5344CB8AC3E}">
        <p14:creationId xmlns:p14="http://schemas.microsoft.com/office/powerpoint/2010/main" val="310030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B8554-52A6-CAA4-58A0-DCBD9F3F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693" y="3779731"/>
            <a:ext cx="2285999" cy="365126"/>
          </a:xfrm>
        </p:spPr>
        <p:txBody>
          <a:bodyPr/>
          <a:lstStyle/>
          <a:p>
            <a:pPr algn="r"/>
            <a:r>
              <a:rPr lang="ko-KR" altLang="en-US" sz="2400" b="1" dirty="0"/>
              <a:t>상태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1866D-8D13-5FA0-2229-5C691580C8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2C58810F-34CD-EC8C-B8F3-598D8F902E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619678"/>
              </p:ext>
            </p:extLst>
          </p:nvPr>
        </p:nvGraphicFramePr>
        <p:xfrm>
          <a:off x="2849510" y="241228"/>
          <a:ext cx="6112390" cy="1059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0B3CCAB-4D1A-2AF4-E38B-52C1CDE41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18537"/>
              </p:ext>
            </p:extLst>
          </p:nvPr>
        </p:nvGraphicFramePr>
        <p:xfrm>
          <a:off x="2849510" y="1491454"/>
          <a:ext cx="2523261" cy="290663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23261">
                  <a:extLst>
                    <a:ext uri="{9D8B030D-6E8A-4147-A177-3AD203B41FA5}">
                      <a16:colId xmlns:a16="http://schemas.microsoft.com/office/drawing/2014/main" val="3691383803"/>
                    </a:ext>
                  </a:extLst>
                </a:gridCol>
              </a:tblGrid>
              <a:tr h="513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초기화 조건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15398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최초 실행 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747579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초기화 버튼을 눌렀을 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284256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IDLE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TIME </a:t>
                      </a:r>
                      <a:r>
                        <a:rPr lang="ko-KR" altLang="en-US" sz="1200" dirty="0"/>
                        <a:t>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분이 초과하고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상태가 </a:t>
                      </a:r>
                      <a:r>
                        <a:rPr lang="en-US" altLang="ko-KR" sz="1200" dirty="0"/>
                        <a:t>IDLE </a:t>
                      </a:r>
                      <a:r>
                        <a:rPr lang="ko-KR" altLang="en-US" sz="1200" dirty="0"/>
                        <a:t>이 아닐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618618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trike="noStrike" dirty="0"/>
                        <a:t>전체 완성 이후 팝업을 제공</a:t>
                      </a:r>
                      <a:endParaRPr lang="en-US" altLang="ko-KR" sz="1200" strike="noStrike" dirty="0"/>
                    </a:p>
                    <a:p>
                      <a:pPr algn="ctr" latinLnBrk="1"/>
                      <a:r>
                        <a:rPr lang="ko-KR" altLang="en-US" sz="1200" strike="noStrike" dirty="0"/>
                        <a:t>제공되는 팝업에서 초기화 버튼 클릭 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33570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7542374-566F-163E-5679-402F638C2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034594"/>
              </p:ext>
            </p:extLst>
          </p:nvPr>
        </p:nvGraphicFramePr>
        <p:xfrm>
          <a:off x="6410273" y="1491454"/>
          <a:ext cx="2523262" cy="155573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261631">
                  <a:extLst>
                    <a:ext uri="{9D8B030D-6E8A-4147-A177-3AD203B41FA5}">
                      <a16:colId xmlns:a16="http://schemas.microsoft.com/office/drawing/2014/main" val="3691383803"/>
                    </a:ext>
                  </a:extLst>
                </a:gridCol>
                <a:gridCol w="1261631">
                  <a:extLst>
                    <a:ext uri="{9D8B030D-6E8A-4147-A177-3AD203B41FA5}">
                      <a16:colId xmlns:a16="http://schemas.microsoft.com/office/drawing/2014/main" val="865369298"/>
                    </a:ext>
                  </a:extLst>
                </a:gridCol>
              </a:tblGrid>
              <a:tr h="506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팝업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조건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15398"/>
                  </a:ext>
                </a:extLst>
              </a:tr>
              <a:tr h="524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초기화 </a:t>
                      </a:r>
                      <a:r>
                        <a:rPr lang="en-US" altLang="ko-KR" sz="1100" dirty="0"/>
                        <a:t>IDLE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(Tutorial)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초기화 동작 직후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747579"/>
                  </a:ext>
                </a:extLst>
              </a:tr>
              <a:tr h="524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trike="noStrike" dirty="0"/>
                        <a:t>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trike="noStrike" dirty="0"/>
                        <a:t>전체 문제 완성 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284256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1F819B5-93D4-464B-ADD4-4E92F1C16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91937"/>
              </p:ext>
            </p:extLst>
          </p:nvPr>
        </p:nvGraphicFramePr>
        <p:xfrm>
          <a:off x="6006208" y="4211572"/>
          <a:ext cx="6037464" cy="2405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45192">
                  <a:extLst>
                    <a:ext uri="{9D8B030D-6E8A-4147-A177-3AD203B41FA5}">
                      <a16:colId xmlns:a16="http://schemas.microsoft.com/office/drawing/2014/main" val="961508494"/>
                    </a:ext>
                  </a:extLst>
                </a:gridCol>
                <a:gridCol w="2596136">
                  <a:extLst>
                    <a:ext uri="{9D8B030D-6E8A-4147-A177-3AD203B41FA5}">
                      <a16:colId xmlns:a16="http://schemas.microsoft.com/office/drawing/2014/main" val="3889868651"/>
                    </a:ext>
                  </a:extLst>
                </a:gridCol>
                <a:gridCol w="2596136">
                  <a:extLst>
                    <a:ext uri="{9D8B030D-6E8A-4147-A177-3AD203B41FA5}">
                      <a16:colId xmlns:a16="http://schemas.microsoft.com/office/drawing/2014/main" val="877285833"/>
                    </a:ext>
                  </a:extLst>
                </a:gridCol>
              </a:tblGrid>
              <a:tr h="242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IDLE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LIVE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979210"/>
                  </a:ext>
                </a:extLst>
              </a:tr>
              <a:tr h="957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직전 동작의 인식이 없는 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직전 동작이 있고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게임을 플레이 중이라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인식한 상태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 Clear </a:t>
                      </a:r>
                      <a:r>
                        <a:rPr lang="ko-KR" altLang="en-US" sz="1400" dirty="0"/>
                        <a:t>포함 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879577"/>
                  </a:ext>
                </a:extLst>
              </a:tr>
              <a:tr h="777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초기화 </a:t>
                      </a:r>
                      <a:r>
                        <a:rPr lang="en-US" altLang="ko-KR" sz="1400" dirty="0"/>
                        <a:t>IDLE </a:t>
                      </a:r>
                      <a:r>
                        <a:rPr lang="ko-KR" altLang="en-US" sz="1400" dirty="0"/>
                        <a:t>팝업의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애니메이션 반복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IDLE TIME</a:t>
                      </a:r>
                      <a:r>
                        <a:rPr lang="ko-KR" altLang="en-US" sz="1400" dirty="0"/>
                        <a:t>의 카운트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968592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270474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EDF2A2A4-23EA-3435-085D-A57CDD4921EE}"/>
              </a:ext>
            </a:extLst>
          </p:cNvPr>
          <p:cNvSpPr txBox="1">
            <a:spLocks/>
          </p:cNvSpPr>
          <p:nvPr/>
        </p:nvSpPr>
        <p:spPr>
          <a:xfrm>
            <a:off x="148327" y="524138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</a:p>
        </p:txBody>
      </p:sp>
    </p:spTree>
    <p:extLst>
      <p:ext uri="{BB962C8B-B14F-4D97-AF65-F5344CB8AC3E}">
        <p14:creationId xmlns:p14="http://schemas.microsoft.com/office/powerpoint/2010/main" val="112945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0429F-FC03-C177-FA9D-81B01847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53B33-596B-A11E-F157-2F8821E5B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0ED42-5870-1EDA-D463-7DE837D2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809" y="446907"/>
            <a:ext cx="5441343" cy="3361871"/>
          </a:xfrm>
          <a:prstGeom prst="rect">
            <a:avLst/>
          </a:prstGeom>
        </p:spPr>
      </p:pic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5BF2B2E9-8745-49C0-2012-779B31DF2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380951"/>
              </p:ext>
            </p:extLst>
          </p:nvPr>
        </p:nvGraphicFramePr>
        <p:xfrm>
          <a:off x="2979787" y="3943786"/>
          <a:ext cx="8544493" cy="239181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46714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4517499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2380280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</a:tblGrid>
              <a:tr h="334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강치 객체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OutLine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Alpha </a:t>
                      </a:r>
                      <a:r>
                        <a:rPr lang="ko-KR" altLang="en-US" dirty="0"/>
                        <a:t>값을 </a:t>
                      </a:r>
                      <a:r>
                        <a:rPr lang="en-US" altLang="ko-KR" dirty="0"/>
                        <a:t>0.5 ~ 1.0 </a:t>
                      </a:r>
                      <a:r>
                        <a:rPr lang="ko-KR" altLang="en-US" dirty="0"/>
                        <a:t>로 반복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 Tag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OutLine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Alpha </a:t>
                      </a:r>
                      <a:r>
                        <a:rPr lang="ko-KR" altLang="en-US" dirty="0"/>
                        <a:t>값을 </a:t>
                      </a:r>
                      <a:r>
                        <a:rPr lang="en-US" altLang="ko-KR" dirty="0"/>
                        <a:t>0.5 ~ 1.0 </a:t>
                      </a:r>
                      <a:r>
                        <a:rPr lang="ko-KR" altLang="en-US" dirty="0"/>
                        <a:t>로 반복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유도선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 </a:t>
                      </a:r>
                      <a:r>
                        <a:rPr lang="en-US" altLang="ko-KR" dirty="0"/>
                        <a:t>Icon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유도선을 따라 </a:t>
                      </a:r>
                      <a:r>
                        <a:rPr lang="en-US" altLang="ko-KR" dirty="0" err="1"/>
                        <a:t>NameTag</a:t>
                      </a:r>
                      <a:r>
                        <a:rPr lang="ko-KR" altLang="en-US" dirty="0"/>
                        <a:t>에서 강치 객체로 이동 </a:t>
                      </a:r>
                      <a:r>
                        <a:rPr lang="en-US" altLang="ko-KR" dirty="0"/>
                        <a:t>-&gt; </a:t>
                      </a:r>
                      <a:r>
                        <a:rPr lang="ko-KR" altLang="en-US" dirty="0"/>
                        <a:t>도착 후 별도 처리 </a:t>
                      </a: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539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BEB9E-91CF-052A-0858-D8CC6FE5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C85433-42A8-E1F6-DEEC-36E3B032E4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2E9B22E-6D91-51E2-4304-4302E90C8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924493"/>
              </p:ext>
            </p:extLst>
          </p:nvPr>
        </p:nvGraphicFramePr>
        <p:xfrm>
          <a:off x="3288951" y="1797589"/>
          <a:ext cx="8127999" cy="397095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993117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876660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64879601"/>
                    </a:ext>
                  </a:extLst>
                </a:gridCol>
              </a:tblGrid>
              <a:tr h="358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 초기화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정답 이후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인식 여부 판단 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710845"/>
                  </a:ext>
                </a:extLst>
              </a:tr>
              <a:tr h="18025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4852"/>
                  </a:ext>
                </a:extLst>
              </a:tr>
              <a:tr h="1802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단일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이미지 흑백 처리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별도 </a:t>
                      </a:r>
                      <a:r>
                        <a:rPr lang="ko-KR" altLang="en-US" dirty="0" err="1"/>
                        <a:t>처리표</a:t>
                      </a:r>
                      <a:r>
                        <a:rPr lang="ko-KR" altLang="en-US" dirty="0"/>
                        <a:t> 참조</a:t>
                      </a:r>
                      <a:r>
                        <a:rPr lang="en-US" altLang="ko-KR" dirty="0"/>
                        <a:t>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단일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이미지로 변경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아웃라인 효과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45292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6A7AEF2-47B6-F64E-4ED1-A468C984D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70" y="2077127"/>
            <a:ext cx="1969775" cy="1969775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88E03F67-0419-5BFF-7B6B-0B9818CFB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45" y="2042610"/>
            <a:ext cx="2038808" cy="20388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FD2400-F573-55AE-C57F-12C4961C4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647" y="2077127"/>
            <a:ext cx="1969775" cy="196977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C30B777-29AA-4D89-0FF9-E821A206311A}"/>
              </a:ext>
            </a:extLst>
          </p:cNvPr>
          <p:cNvSpPr txBox="1">
            <a:spLocks/>
          </p:cNvSpPr>
          <p:nvPr/>
        </p:nvSpPr>
        <p:spPr>
          <a:xfrm>
            <a:off x="3057013" y="706682"/>
            <a:ext cx="3931184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2400" b="1" dirty="0"/>
              <a:t>객체 동작</a:t>
            </a:r>
          </a:p>
        </p:txBody>
      </p:sp>
    </p:spTree>
    <p:extLst>
      <p:ext uri="{BB962C8B-B14F-4D97-AF65-F5344CB8AC3E}">
        <p14:creationId xmlns:p14="http://schemas.microsoft.com/office/powerpoint/2010/main" val="108379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FE4AD-EBCB-7F7F-74AC-96B5D481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정답 및 오답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98FFB7-469B-4E25-B7AE-F2CBA49AD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FA647762-7330-8927-1B1D-3A1B8A419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80189"/>
              </p:ext>
            </p:extLst>
          </p:nvPr>
        </p:nvGraphicFramePr>
        <p:xfrm>
          <a:off x="3288951" y="1797589"/>
          <a:ext cx="8127999" cy="456159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993117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876660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64879601"/>
                    </a:ext>
                  </a:extLst>
                </a:gridCol>
              </a:tblGrid>
              <a:tr h="358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정답 이후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710845"/>
                  </a:ext>
                </a:extLst>
              </a:tr>
              <a:tr h="239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4852"/>
                  </a:ext>
                </a:extLst>
              </a:tr>
              <a:tr h="180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네임 태그 동기화</a:t>
                      </a:r>
                      <a:endParaRPr lang="en-US" altLang="ko-KR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/>
                        <a:t>태그 </a:t>
                      </a:r>
                      <a:r>
                        <a:rPr lang="en-US" altLang="ko-KR" dirty="0"/>
                        <a:t>visible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 true;</a:t>
                      </a:r>
                    </a:p>
                    <a:p>
                      <a:pPr algn="ctr" latinLnBrk="1"/>
                      <a:r>
                        <a:rPr lang="ko-KR" altLang="en-US" strike="sngStrike" dirty="0"/>
                        <a:t>이펙트</a:t>
                      </a:r>
                      <a:endParaRPr lang="en-US" altLang="ko-KR" strike="sng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태그 이전 위치 이동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초기화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452925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4CC79258-C787-D23F-2005-3AFA91DB6F30}"/>
              </a:ext>
            </a:extLst>
          </p:cNvPr>
          <p:cNvSpPr txBox="1">
            <a:spLocks/>
          </p:cNvSpPr>
          <p:nvPr/>
        </p:nvSpPr>
        <p:spPr>
          <a:xfrm>
            <a:off x="3057013" y="706682"/>
            <a:ext cx="3931184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2400" b="1" dirty="0"/>
              <a:t>정답 및 오답 처리</a:t>
            </a:r>
          </a:p>
        </p:txBody>
      </p:sp>
      <p:pic>
        <p:nvPicPr>
          <p:cNvPr id="7" name="그림 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642EF67A-C3CA-0A68-9FEE-CBA7E4505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45" y="2380152"/>
            <a:ext cx="2038808" cy="2038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95FCEE-B229-2ACB-FB98-C21CE91F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70" y="2414669"/>
            <a:ext cx="1969775" cy="196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F3A8BE-EA95-A9F7-B52D-3BBDF3F6B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90" y="2414669"/>
            <a:ext cx="1969775" cy="1969775"/>
          </a:xfrm>
          <a:prstGeom prst="rect">
            <a:avLst/>
          </a:prstGeom>
        </p:spPr>
      </p:pic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6484FC5D-9608-1F6A-18A2-F996AC47E994}"/>
              </a:ext>
            </a:extLst>
          </p:cNvPr>
          <p:cNvSpPr/>
          <p:nvPr/>
        </p:nvSpPr>
        <p:spPr>
          <a:xfrm>
            <a:off x="4022041" y="4078388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강치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FC7E3C12-0CA3-29E6-84B9-1EFDF34DB424}"/>
              </a:ext>
            </a:extLst>
          </p:cNvPr>
          <p:cNvSpPr/>
          <p:nvPr/>
        </p:nvSpPr>
        <p:spPr>
          <a:xfrm>
            <a:off x="6767034" y="4078388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8C988C-C6FE-B1C3-BD24-3438CD1AB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16" y="1797589"/>
            <a:ext cx="3354512" cy="33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9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9487F-A1A7-48CE-0754-DFC13295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변경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B309D-E94C-A063-DB70-B41AC6E9F0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64B7F7-E050-FF55-62CB-552EB672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71231"/>
              </p:ext>
            </p:extLst>
          </p:nvPr>
        </p:nvGraphicFramePr>
        <p:xfrm>
          <a:off x="3527793" y="1181175"/>
          <a:ext cx="7850735" cy="480369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073663">
                  <a:extLst>
                    <a:ext uri="{9D8B030D-6E8A-4147-A177-3AD203B41FA5}">
                      <a16:colId xmlns:a16="http://schemas.microsoft.com/office/drawing/2014/main" val="3691383803"/>
                    </a:ext>
                  </a:extLst>
                </a:gridCol>
                <a:gridCol w="1332239">
                  <a:extLst>
                    <a:ext uri="{9D8B030D-6E8A-4147-A177-3AD203B41FA5}">
                      <a16:colId xmlns:a16="http://schemas.microsoft.com/office/drawing/2014/main" val="865369298"/>
                    </a:ext>
                  </a:extLst>
                </a:gridCol>
                <a:gridCol w="4444833">
                  <a:extLst>
                    <a:ext uri="{9D8B030D-6E8A-4147-A177-3AD203B41FA5}">
                      <a16:colId xmlns:a16="http://schemas.microsoft.com/office/drawing/2014/main" val="218213926"/>
                    </a:ext>
                  </a:extLst>
                </a:gridCol>
              </a:tblGrid>
              <a:tr h="22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15398"/>
                  </a:ext>
                </a:extLst>
              </a:tr>
              <a:tr h="923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 조건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해당 조건 내에서는 랜덤</a:t>
                      </a:r>
                      <a:endParaRPr lang="en-US" altLang="ko-KR" sz="2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93168"/>
                  </a:ext>
                </a:extLst>
              </a:tr>
              <a:tr h="923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IDLE</a:t>
                      </a:r>
                      <a:endParaRPr lang="ko-KR" altLang="en-US" sz="2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10</a:t>
                      </a:r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초마다</a:t>
                      </a:r>
                      <a:endParaRPr lang="en-US" altLang="ko-KR" sz="2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47579"/>
                  </a:ext>
                </a:extLst>
              </a:tr>
              <a:tr h="64008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LIVE</a:t>
                      </a:r>
                      <a:endParaRPr lang="ko-KR" altLang="en-US" sz="20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 </a:t>
                      </a:r>
                      <a:r>
                        <a:rPr lang="ko-KR" altLang="en-US" sz="1800" strike="noStrike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조건표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284256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동작 입력 시 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107457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ScriptLocalTime</a:t>
                      </a:r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(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 변경 시간</a:t>
                      </a:r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경과 시 마다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68882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4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13658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D090D905-3AB1-64E4-A10D-5E2D9F3C5242}"/>
              </a:ext>
            </a:extLst>
          </p:cNvPr>
          <p:cNvSpPr txBox="1">
            <a:spLocks/>
          </p:cNvSpPr>
          <p:nvPr/>
        </p:nvSpPr>
        <p:spPr>
          <a:xfrm>
            <a:off x="3321902" y="524119"/>
            <a:ext cx="3175203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2800" dirty="0"/>
              <a:t>스크립트 변경 조건</a:t>
            </a:r>
          </a:p>
        </p:txBody>
      </p:sp>
    </p:spTree>
    <p:extLst>
      <p:ext uri="{BB962C8B-B14F-4D97-AF65-F5344CB8AC3E}">
        <p14:creationId xmlns:p14="http://schemas.microsoft.com/office/powerpoint/2010/main" val="120097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ED83-7241-3A11-DB2D-1BFEC3C1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92A0C-C434-33E3-A2B9-3B9091558D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CD2B9B-618D-9527-F038-4B6EC774C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88340"/>
              </p:ext>
            </p:extLst>
          </p:nvPr>
        </p:nvGraphicFramePr>
        <p:xfrm>
          <a:off x="3097790" y="483845"/>
          <a:ext cx="7820509" cy="56741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83131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1731990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1653187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  <a:gridCol w="2852201">
                  <a:extLst>
                    <a:ext uri="{9D8B030D-6E8A-4147-A177-3AD203B41FA5}">
                      <a16:colId xmlns:a16="http://schemas.microsoft.com/office/drawing/2014/main" val="2620430668"/>
                    </a:ext>
                  </a:extLst>
                </a:gridCol>
              </a:tblGrid>
              <a:tr h="42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처리기준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괭이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갈매기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소쩍새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흑비둘기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9014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FAE16DC-FE34-16AF-96EA-B266B9B92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09" y="725156"/>
            <a:ext cx="1395608" cy="1395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34E06A-2E43-F5DE-8235-7B1FE0FEA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56" y="1890650"/>
            <a:ext cx="1114167" cy="11141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49D22E-B739-0F7E-8586-9031185A4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96" y="725156"/>
            <a:ext cx="1395608" cy="1395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E3DEFC-ED46-509E-BD97-7774D4D0F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86" y="1890649"/>
            <a:ext cx="1114167" cy="11141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036163-C6AE-8743-7842-ED8E81C8B6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13" y="3074298"/>
            <a:ext cx="912110" cy="9121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6D8D8B-B281-28DA-B34F-7853C64AEB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77" y="3075786"/>
            <a:ext cx="912110" cy="9121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D0378-BAA6-1B95-CE48-BAC8293693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09" y="3866364"/>
            <a:ext cx="1430058" cy="14300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12A944-3689-CB78-17EA-BE11AA628E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40" y="3866364"/>
            <a:ext cx="1430058" cy="14300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D63B09-3728-BC9C-C674-016550431F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73" y="4960863"/>
            <a:ext cx="1280375" cy="12803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046805-041E-B5B6-33F1-B461C027C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44" y="4960863"/>
            <a:ext cx="1280375" cy="12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ED83-7241-3A11-DB2D-1BFEC3C1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92A0C-C434-33E3-A2B9-3B9091558D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CD2B9B-618D-9527-F038-4B6EC774C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593475"/>
              </p:ext>
            </p:extLst>
          </p:nvPr>
        </p:nvGraphicFramePr>
        <p:xfrm>
          <a:off x="3097790" y="483845"/>
          <a:ext cx="7820509" cy="56741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83131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1731990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1653187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  <a:gridCol w="2852201">
                  <a:extLst>
                    <a:ext uri="{9D8B030D-6E8A-4147-A177-3AD203B41FA5}">
                      <a16:colId xmlns:a16="http://schemas.microsoft.com/office/drawing/2014/main" val="2620430668"/>
                    </a:ext>
                  </a:extLst>
                </a:gridCol>
              </a:tblGrid>
              <a:tr h="42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처리기준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딱새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파랑돔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청황베도라치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달고기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9014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9A8F211-621D-5DBD-4E63-C128EC0F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75" y="987217"/>
            <a:ext cx="910046" cy="9100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E4C3B0-405A-9BFA-6470-8D43E771F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1" y="987217"/>
            <a:ext cx="910046" cy="910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6EA59D-BDFC-58ED-9F2C-6DF940F7F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25" y="4865344"/>
            <a:ext cx="1526146" cy="1526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595545-1787-A3CE-B9FF-8B3AD1EB7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511" y="4846026"/>
            <a:ext cx="1526146" cy="15261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249C6-1198-D1BA-71DA-00CAFE11EA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295" y="3415724"/>
            <a:ext cx="2158006" cy="21580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3A9B13-F11B-CDDA-0A53-9657388833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92" y="3429000"/>
            <a:ext cx="2158006" cy="21580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01CEAC-4203-178C-E55B-514F8C60D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84" y="2615483"/>
            <a:ext cx="1848428" cy="18484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225779-279C-3C0D-9631-47690D6D99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81" y="2615483"/>
            <a:ext cx="1848428" cy="18484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7625C4-528A-0C8E-1B7C-A368C98409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94" y="1718003"/>
            <a:ext cx="1510280" cy="15102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A31FD3-E09B-5E2D-8CF2-AAF2234FB7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44" y="1714386"/>
            <a:ext cx="1510280" cy="15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90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리소스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맞추기</a:t>
            </a:r>
          </a:p>
        </p:txBody>
      </p:sp>
    </p:spTree>
    <p:extLst>
      <p:ext uri="{BB962C8B-B14F-4D97-AF65-F5344CB8AC3E}">
        <p14:creationId xmlns:p14="http://schemas.microsoft.com/office/powerpoint/2010/main" val="349014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7304A-A909-E07A-AA2A-C57E57A8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B6B8E-A51E-BCD1-2277-ADC2955E9B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EBA3D0E-F875-5B79-43EC-88ECCB868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471938"/>
              </p:ext>
            </p:extLst>
          </p:nvPr>
        </p:nvGraphicFramePr>
        <p:xfrm>
          <a:off x="3273404" y="524119"/>
          <a:ext cx="8274680" cy="589484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320747">
                  <a:extLst>
                    <a:ext uri="{9D8B030D-6E8A-4147-A177-3AD203B41FA5}">
                      <a16:colId xmlns:a16="http://schemas.microsoft.com/office/drawing/2014/main" val="749312986"/>
                    </a:ext>
                  </a:extLst>
                </a:gridCol>
                <a:gridCol w="5042897">
                  <a:extLst>
                    <a:ext uri="{9D8B030D-6E8A-4147-A177-3AD203B41FA5}">
                      <a16:colId xmlns:a16="http://schemas.microsoft.com/office/drawing/2014/main" val="1955566862"/>
                    </a:ext>
                  </a:extLst>
                </a:gridCol>
                <a:gridCol w="911036">
                  <a:extLst>
                    <a:ext uri="{9D8B030D-6E8A-4147-A177-3AD203B41FA5}">
                      <a16:colId xmlns:a16="http://schemas.microsoft.com/office/drawing/2014/main" val="1263155253"/>
                    </a:ext>
                  </a:extLst>
                </a:gridCol>
              </a:tblGrid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Action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300510"/>
                  </a:ext>
                </a:extLst>
              </a:tr>
              <a:tr h="4195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IDLE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안녕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나는 </a:t>
                      </a:r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강치야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내 이름을 끌어서 맞춰봐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379149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같이 독도 친구들의 이름을 알아볼까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145209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If(state == LIVE )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IDLE TIME &gt;= 20s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너라면 할 수 있어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계속 도전해봐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0265001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훌륭해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독도 친구들도 맞추어 볼까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072407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그 친구의 이름이 아니야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다시 도전해보자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622764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정답 수 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=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전체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정말 대단해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열심히 공부했구나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843785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 이미지 </a:t>
                      </a:r>
                      <a:endParaRPr lang="en-US" altLang="ko-KR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터치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무슨일이야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문제가 너무 어려워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605481"/>
                  </a:ext>
                </a:extLst>
              </a:tr>
              <a:tr h="419517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If(state == LIVE 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딱새는 엄청 귀여워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862313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소쩍새는 올빼미의 한 종류야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421736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달고기는 등 지느러미가 길게 뻗어 있어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342552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파랑돔은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지느러미 색이 아름다워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403229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청황베도라치는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몸이 길쭉해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746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64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4CFCF-F860-7564-C0BA-C2480330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34775-1689-BF7B-FA70-90D612EF5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6088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ED83-7241-3A11-DB2D-1BFEC3C1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샘플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92A0C-C434-33E3-A2B9-3B9091558D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CD2B9B-618D-9527-F038-4B6EC774C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571550"/>
              </p:ext>
            </p:extLst>
          </p:nvPr>
        </p:nvGraphicFramePr>
        <p:xfrm>
          <a:off x="3097790" y="483845"/>
          <a:ext cx="7820508" cy="56741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955127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1955127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1955127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  <a:gridCol w="1955127">
                  <a:extLst>
                    <a:ext uri="{9D8B030D-6E8A-4147-A177-3AD203B41FA5}">
                      <a16:colId xmlns:a16="http://schemas.microsoft.com/office/drawing/2014/main" val="2620430668"/>
                    </a:ext>
                  </a:extLst>
                </a:gridCol>
              </a:tblGrid>
              <a:tr h="42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딱새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괭이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갈매기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파랑돔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소쩍새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청황베도라치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흑비둘기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달고기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9014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009BBED-0831-5C12-71F4-0591774A0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57" y="2970393"/>
            <a:ext cx="1114486" cy="1114486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4D8366EE-27C1-E5DF-7FA0-8D8D3D74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45" y="700031"/>
            <a:ext cx="1525598" cy="1525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9E65F9-71E9-F069-15AE-BF6067CB7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06" y="1822900"/>
            <a:ext cx="1178150" cy="1178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693B96-8E35-268B-A29F-652E2DFA7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42" y="940985"/>
            <a:ext cx="984700" cy="984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80CA57-EE29-62CD-ADFE-2521BADCD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8296" y="3441291"/>
            <a:ext cx="2143925" cy="2143925"/>
          </a:xfrm>
          <a:prstGeom prst="rect">
            <a:avLst/>
          </a:prstGeom>
        </p:spPr>
      </p:pic>
      <p:pic>
        <p:nvPicPr>
          <p:cNvPr id="20" name="그림 19" descr="벡터그래픽이(가) 표시된 사진&#10;&#10;자동 생성된 설명">
            <a:extLst>
              <a:ext uri="{FF2B5EF4-FFF2-40B4-BE49-F238E27FC236}">
                <a16:creationId xmlns:a16="http://schemas.microsoft.com/office/drawing/2014/main" id="{43F78C3B-8F43-738E-E697-208A576689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210" y="2684553"/>
            <a:ext cx="1686166" cy="16861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E95F4C-3D23-B11E-CE5B-EEA22A3F0C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62" y="1713787"/>
            <a:ext cx="1442392" cy="14423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BCFDC7C-02D7-B33F-3F65-C0E3F1325B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62" y="4875124"/>
            <a:ext cx="1499031" cy="1499031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77249B01-F41D-88BD-A4C6-55F2383F49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99" y="3932555"/>
            <a:ext cx="1369513" cy="136951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8AA28F-D629-5447-BC80-4D43A4D6F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57" y="4977570"/>
            <a:ext cx="1283158" cy="12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0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8B1BA-20F0-8C40-7981-224D63F1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EC05B-DDBC-0A86-A669-0842FEE9CA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4D0D2-37A9-5607-90F7-2ADF3DF0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972" y="1951550"/>
            <a:ext cx="3338374" cy="1787456"/>
          </a:xfrm>
          <a:prstGeom prst="rect">
            <a:avLst/>
          </a:prstGeom>
        </p:spPr>
      </p:pic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3418654A-7D45-14AF-AFDA-E0A58472A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52307"/>
              </p:ext>
            </p:extLst>
          </p:nvPr>
        </p:nvGraphicFramePr>
        <p:xfrm>
          <a:off x="7164588" y="1885622"/>
          <a:ext cx="4088759" cy="1854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326229">
                  <a:extLst>
                    <a:ext uri="{9D8B030D-6E8A-4147-A177-3AD203B41FA5}">
                      <a16:colId xmlns:a16="http://schemas.microsoft.com/office/drawing/2014/main" val="834646847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918617072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3260058947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1438212953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584402104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145759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재미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458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직관성</a:t>
                      </a:r>
                      <a:endParaRPr lang="ko-KR" altLang="en-US" sz="16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06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플레이타임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적음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많음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894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진행속도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느림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빠름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353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교육성</a:t>
                      </a:r>
                      <a:endParaRPr lang="ko-KR" altLang="en-US" sz="16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적음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많음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8101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58B1A4F-7BCB-BE73-33C6-5D6DFADE8EE1}"/>
              </a:ext>
            </a:extLst>
          </p:cNvPr>
          <p:cNvSpPr txBox="1"/>
          <p:nvPr/>
        </p:nvSpPr>
        <p:spPr>
          <a:xfrm>
            <a:off x="3127108" y="39976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FA86E-EB53-C9CF-0B08-FB6ADCA23068}"/>
              </a:ext>
            </a:extLst>
          </p:cNvPr>
          <p:cNvSpPr txBox="1"/>
          <p:nvPr/>
        </p:nvSpPr>
        <p:spPr>
          <a:xfrm>
            <a:off x="3274277" y="436965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교육용 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A5618-E826-8C0A-CA82-C613600F6C76}"/>
              </a:ext>
            </a:extLst>
          </p:cNvPr>
          <p:cNvSpPr txBox="1"/>
          <p:nvPr/>
        </p:nvSpPr>
        <p:spPr>
          <a:xfrm>
            <a:off x="3127108" y="4818717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자체 심의 예상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1B6DE-5E71-4346-C386-98A211308183}"/>
              </a:ext>
            </a:extLst>
          </p:cNvPr>
          <p:cNvSpPr txBox="1"/>
          <p:nvPr/>
        </p:nvSpPr>
        <p:spPr>
          <a:xfrm>
            <a:off x="3274277" y="5190684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전체이용가</a:t>
            </a:r>
            <a:endParaRPr lang="ko-KR" alt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6FBBB-B963-F2D1-3FEC-C824040B06EA}"/>
              </a:ext>
            </a:extLst>
          </p:cNvPr>
          <p:cNvSpPr txBox="1"/>
          <p:nvPr/>
        </p:nvSpPr>
        <p:spPr>
          <a:xfrm>
            <a:off x="3561745" y="5560016"/>
            <a:ext cx="154401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선정성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폭력성 및 공포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범죄 및 약물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언어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사행성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  <a:endParaRPr lang="ko-KR" altLang="en-US" sz="105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1A4CDD-5AC4-7687-4508-72187F98FD7F}"/>
              </a:ext>
            </a:extLst>
          </p:cNvPr>
          <p:cNvSpPr txBox="1"/>
          <p:nvPr/>
        </p:nvSpPr>
        <p:spPr>
          <a:xfrm>
            <a:off x="3142972" y="144154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유사 콘텐츠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626913-172D-A31F-74E5-4E4B085C28C9}"/>
              </a:ext>
            </a:extLst>
          </p:cNvPr>
          <p:cNvSpPr txBox="1"/>
          <p:nvPr/>
        </p:nvSpPr>
        <p:spPr>
          <a:xfrm>
            <a:off x="7086245" y="477357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비용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49731-4F98-B25B-6A57-5E0D5E633391}"/>
              </a:ext>
            </a:extLst>
          </p:cNvPr>
          <p:cNvSpPr txBox="1"/>
          <p:nvPr/>
        </p:nvSpPr>
        <p:spPr>
          <a:xfrm>
            <a:off x="7086245" y="39976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플랫폼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E82A43-D6B3-97CC-3C47-1C7ECB30A814}"/>
              </a:ext>
            </a:extLst>
          </p:cNvPr>
          <p:cNvSpPr txBox="1"/>
          <p:nvPr/>
        </p:nvSpPr>
        <p:spPr>
          <a:xfrm>
            <a:off x="7233414" y="4369651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점 터치를 지원하는 디바이스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FB5C5-9141-C78F-7638-1369BD20DF2F}"/>
              </a:ext>
            </a:extLst>
          </p:cNvPr>
          <p:cNvSpPr txBox="1"/>
          <p:nvPr/>
        </p:nvSpPr>
        <p:spPr>
          <a:xfrm>
            <a:off x="7262794" y="519068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인원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2~3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5E1BE-D1F1-1269-486F-2D1D934075C7}"/>
              </a:ext>
            </a:extLst>
          </p:cNvPr>
          <p:cNvSpPr txBox="1"/>
          <p:nvPr/>
        </p:nvSpPr>
        <p:spPr>
          <a:xfrm>
            <a:off x="7550262" y="5560016"/>
            <a:ext cx="12218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기획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클라이언트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그래픽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사운드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D0485-1BA4-FDB7-6736-E76FD8FB0D09}"/>
              </a:ext>
            </a:extLst>
          </p:cNvPr>
          <p:cNvSpPr txBox="1"/>
          <p:nvPr/>
        </p:nvSpPr>
        <p:spPr>
          <a:xfrm>
            <a:off x="9377058" y="519068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개발 기간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5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65765-9D98-DF59-7BBC-FAEAF6CAC4D9}"/>
              </a:ext>
            </a:extLst>
          </p:cNvPr>
          <p:cNvSpPr txBox="1"/>
          <p:nvPr/>
        </p:nvSpPr>
        <p:spPr>
          <a:xfrm>
            <a:off x="9664526" y="5560016"/>
            <a:ext cx="132279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개발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2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  <a:endParaRPr lang="en-US" altLang="ko-KR" sz="105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QA	2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  <a:endParaRPr lang="en-US" altLang="ko-KR" sz="105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디버그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C6B8F-5AEF-A2C6-4323-74E5F4282993}"/>
              </a:ext>
            </a:extLst>
          </p:cNvPr>
          <p:cNvSpPr txBox="1"/>
          <p:nvPr/>
        </p:nvSpPr>
        <p:spPr>
          <a:xfrm>
            <a:off x="3127108" y="48860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77EDCA-38F1-B19E-F8C4-8D87C725B417}"/>
              </a:ext>
            </a:extLst>
          </p:cNvPr>
          <p:cNvSpPr txBox="1"/>
          <p:nvPr/>
        </p:nvSpPr>
        <p:spPr>
          <a:xfrm>
            <a:off x="3274276" y="860570"/>
            <a:ext cx="752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독도의 다양한 생물들의 이름을 알아보고 맞춰보자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25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/>
              <a:t>UI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맞추기</a:t>
            </a:r>
          </a:p>
        </p:txBody>
      </p:sp>
    </p:spTree>
    <p:extLst>
      <p:ext uri="{BB962C8B-B14F-4D97-AF65-F5344CB8AC3E}">
        <p14:creationId xmlns:p14="http://schemas.microsoft.com/office/powerpoint/2010/main" val="875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64A8849-7711-1462-3A75-B9AF671AC1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273988A-F7F6-65F0-673A-BFCDC018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84" y="583981"/>
            <a:ext cx="4363697" cy="26960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1C731D-8278-D429-5430-7B81E305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680" y="3674311"/>
            <a:ext cx="4332227" cy="2443320"/>
          </a:xfrm>
          <a:prstGeom prst="rect">
            <a:avLst/>
          </a:prstGeom>
        </p:spPr>
      </p:pic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3234B824-F4CB-3F87-9397-3BA671288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67380"/>
              </p:ext>
            </p:extLst>
          </p:nvPr>
        </p:nvGraphicFramePr>
        <p:xfrm>
          <a:off x="2934602" y="583981"/>
          <a:ext cx="2905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051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RESET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배치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C79E32-24CF-EC26-03E4-49D41249BD42}"/>
              </a:ext>
            </a:extLst>
          </p:cNvPr>
          <p:cNvSpPr/>
          <p:nvPr/>
        </p:nvSpPr>
        <p:spPr>
          <a:xfrm>
            <a:off x="2809811" y="895731"/>
            <a:ext cx="9126923" cy="513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198F8-6815-91C7-E107-FC9C4AD7B1ED}"/>
              </a:ext>
            </a:extLst>
          </p:cNvPr>
          <p:cNvSpPr/>
          <p:nvPr/>
        </p:nvSpPr>
        <p:spPr>
          <a:xfrm>
            <a:off x="2927592" y="967365"/>
            <a:ext cx="4977655" cy="4977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INGAME Background Source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4239B7-CDD9-AF4F-FA9D-0CDA88ABA53F}"/>
              </a:ext>
            </a:extLst>
          </p:cNvPr>
          <p:cNvSpPr/>
          <p:nvPr/>
        </p:nvSpPr>
        <p:spPr>
          <a:xfrm>
            <a:off x="8023028" y="2273004"/>
            <a:ext cx="3835186" cy="3672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Name Tag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69FB0F-EE07-BB62-6B0A-67C135117FA8}"/>
              </a:ext>
            </a:extLst>
          </p:cNvPr>
          <p:cNvCxnSpPr>
            <a:cxnSpLocks/>
          </p:cNvCxnSpPr>
          <p:nvPr/>
        </p:nvCxnSpPr>
        <p:spPr>
          <a:xfrm>
            <a:off x="2971306" y="1061796"/>
            <a:ext cx="489022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EEDBE1-D428-7F9A-D457-EA7F7C505FCE}"/>
              </a:ext>
            </a:extLst>
          </p:cNvPr>
          <p:cNvCxnSpPr>
            <a:cxnSpLocks/>
          </p:cNvCxnSpPr>
          <p:nvPr/>
        </p:nvCxnSpPr>
        <p:spPr>
          <a:xfrm flipV="1">
            <a:off x="7849384" y="1094870"/>
            <a:ext cx="0" cy="47396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28266-A3F7-232D-09D9-598769948F46}"/>
              </a:ext>
            </a:extLst>
          </p:cNvPr>
          <p:cNvSpPr/>
          <p:nvPr/>
        </p:nvSpPr>
        <p:spPr>
          <a:xfrm>
            <a:off x="10537123" y="5392504"/>
            <a:ext cx="1278631" cy="50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RESET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B04BC5-10BB-D938-2199-B0B9C8D46A3F}"/>
              </a:ext>
            </a:extLst>
          </p:cNvPr>
          <p:cNvSpPr/>
          <p:nvPr/>
        </p:nvSpPr>
        <p:spPr>
          <a:xfrm>
            <a:off x="2809811" y="889245"/>
            <a:ext cx="9126923" cy="5133894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62538C-4BC6-FADE-D434-B0DD889A2174}"/>
              </a:ext>
            </a:extLst>
          </p:cNvPr>
          <p:cNvSpPr/>
          <p:nvPr/>
        </p:nvSpPr>
        <p:spPr>
          <a:xfrm>
            <a:off x="8023028" y="979138"/>
            <a:ext cx="1278631" cy="120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Script Image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BE8B12-7132-62AB-6AE1-BDD7B14FD8B1}"/>
              </a:ext>
            </a:extLst>
          </p:cNvPr>
          <p:cNvSpPr/>
          <p:nvPr/>
        </p:nvSpPr>
        <p:spPr>
          <a:xfrm>
            <a:off x="9340565" y="974294"/>
            <a:ext cx="2517649" cy="120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Script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74696E99-890D-60EB-770E-95920AFB1F9D}"/>
              </a:ext>
            </a:extLst>
          </p:cNvPr>
          <p:cNvSpPr/>
          <p:nvPr/>
        </p:nvSpPr>
        <p:spPr>
          <a:xfrm>
            <a:off x="10573999" y="3532740"/>
            <a:ext cx="1171831" cy="284614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7DAF39-1406-F665-B024-D1E5BE01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950" y="1578924"/>
            <a:ext cx="1969775" cy="19697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3" name="내용 개체 틀 22" descr="오른쪽을 가리키는 검지  단색으로 채워진">
            <a:extLst>
              <a:ext uri="{FF2B5EF4-FFF2-40B4-BE49-F238E27FC236}">
                <a16:creationId xmlns:a16="http://schemas.microsoft.com/office/drawing/2014/main" id="{9B78E99A-BF28-7BC5-2DE7-16C15D2392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58902">
            <a:off x="8924989" y="2821781"/>
            <a:ext cx="914400" cy="914400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8CEAE4CD-88E4-E6CB-FF46-CC99C0BBA9CD}"/>
              </a:ext>
            </a:extLst>
          </p:cNvPr>
          <p:cNvCxnSpPr>
            <a:cxnSpLocks/>
            <a:stCxn id="10" idx="0"/>
            <a:endCxn id="16" idx="3"/>
          </p:cNvCxnSpPr>
          <p:nvPr/>
        </p:nvCxnSpPr>
        <p:spPr>
          <a:xfrm rot="16200000" flipV="1">
            <a:off x="8930856" y="1303681"/>
            <a:ext cx="968928" cy="3489190"/>
          </a:xfrm>
          <a:prstGeom prst="curvedConnector2">
            <a:avLst/>
          </a:prstGeom>
          <a:ln w="1270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F428CAB-EA93-1CFD-FF74-9ECD80A28EA6}"/>
              </a:ext>
            </a:extLst>
          </p:cNvPr>
          <p:cNvSpPr/>
          <p:nvPr/>
        </p:nvSpPr>
        <p:spPr>
          <a:xfrm>
            <a:off x="5674474" y="1692405"/>
            <a:ext cx="2030653" cy="1586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8F4A98-56D2-05D1-1F0D-A2B11176A0F5}"/>
              </a:ext>
            </a:extLst>
          </p:cNvPr>
          <p:cNvSpPr/>
          <p:nvPr/>
        </p:nvSpPr>
        <p:spPr>
          <a:xfrm>
            <a:off x="7962536" y="912980"/>
            <a:ext cx="3974198" cy="13165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BE1FF6-941F-A1E1-F970-4C608D32E247}"/>
              </a:ext>
            </a:extLst>
          </p:cNvPr>
          <p:cNvSpPr/>
          <p:nvPr/>
        </p:nvSpPr>
        <p:spPr>
          <a:xfrm>
            <a:off x="7697201" y="2271246"/>
            <a:ext cx="3580495" cy="1245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92BCBD-9D4C-405F-4A43-7EC9619C7966}"/>
              </a:ext>
            </a:extLst>
          </p:cNvPr>
          <p:cNvSpPr/>
          <p:nvPr/>
        </p:nvSpPr>
        <p:spPr>
          <a:xfrm>
            <a:off x="10466854" y="3206033"/>
            <a:ext cx="1348900" cy="797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C91BA0B-03BB-A69E-3F26-2E9CD07AFD01}"/>
              </a:ext>
            </a:extLst>
          </p:cNvPr>
          <p:cNvSpPr/>
          <p:nvPr/>
        </p:nvSpPr>
        <p:spPr>
          <a:xfrm>
            <a:off x="8882362" y="2791273"/>
            <a:ext cx="925454" cy="1016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083A75-571F-781B-841C-7865C6216B71}"/>
              </a:ext>
            </a:extLst>
          </p:cNvPr>
          <p:cNvSpPr/>
          <p:nvPr/>
        </p:nvSpPr>
        <p:spPr>
          <a:xfrm>
            <a:off x="2873304" y="6051907"/>
            <a:ext cx="626850" cy="4755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DDC2905-7AA9-AE52-627F-46C25C56EB56}"/>
              </a:ext>
            </a:extLst>
          </p:cNvPr>
          <p:cNvSpPr txBox="1">
            <a:spLocks/>
          </p:cNvSpPr>
          <p:nvPr/>
        </p:nvSpPr>
        <p:spPr>
          <a:xfrm>
            <a:off x="3530855" y="6124056"/>
            <a:ext cx="3154982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dirty="0"/>
              <a:t>전위 처리 객체</a:t>
            </a:r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8F178546-577A-7154-2A54-36AEFB54CE89}"/>
              </a:ext>
            </a:extLst>
          </p:cNvPr>
          <p:cNvSpPr txBox="1">
            <a:spLocks/>
          </p:cNvSpPr>
          <p:nvPr/>
        </p:nvSpPr>
        <p:spPr>
          <a:xfrm>
            <a:off x="148328" y="1648994"/>
            <a:ext cx="2285999" cy="45895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개요</a:t>
            </a:r>
            <a:endParaRPr lang="en-US" altLang="ko-KR"/>
          </a:p>
          <a:p>
            <a:r>
              <a:rPr lang="en-US" altLang="ko-KR"/>
              <a:t>UI</a:t>
            </a:r>
          </a:p>
          <a:p>
            <a:pPr lvl="1"/>
            <a:r>
              <a:rPr lang="en-US" altLang="ko-KR"/>
              <a:t>UI </a:t>
            </a:r>
            <a:r>
              <a:rPr lang="ko-KR" altLang="en-US"/>
              <a:t>플로우 차트</a:t>
            </a:r>
            <a:endParaRPr lang="en-US" altLang="ko-KR"/>
          </a:p>
          <a:p>
            <a:pPr lvl="1"/>
            <a:r>
              <a:rPr lang="en-US" altLang="ko-KR"/>
              <a:t>RESET IDLE UI </a:t>
            </a:r>
            <a:r>
              <a:rPr lang="ko-KR" altLang="en-US"/>
              <a:t>배치</a:t>
            </a:r>
            <a:endParaRPr lang="en-US" altLang="ko-KR"/>
          </a:p>
          <a:p>
            <a:pPr lvl="1"/>
            <a:r>
              <a:rPr lang="en-US" altLang="ko-KR"/>
              <a:t>INGAME UI </a:t>
            </a:r>
            <a:r>
              <a:rPr lang="ko-KR" altLang="en-US"/>
              <a:t>배치</a:t>
            </a:r>
            <a:endParaRPr lang="en-US" altLang="ko-KR"/>
          </a:p>
          <a:p>
            <a:pPr lvl="1"/>
            <a:r>
              <a:rPr lang="ko-KR" altLang="en-US"/>
              <a:t>게임 내 배치 예상</a:t>
            </a:r>
            <a:endParaRPr lang="en-US" altLang="ko-KR"/>
          </a:p>
          <a:p>
            <a:pPr lvl="1"/>
            <a:r>
              <a:rPr lang="en-US" altLang="ko-KR"/>
              <a:t>INGAME SAMPLE</a:t>
            </a:r>
          </a:p>
          <a:p>
            <a:r>
              <a:rPr lang="ko-KR" altLang="en-US"/>
              <a:t>시스템</a:t>
            </a:r>
            <a:endParaRPr lang="en-US" altLang="ko-KR"/>
          </a:p>
          <a:p>
            <a:pPr lvl="1"/>
            <a:r>
              <a:rPr lang="ko-KR" altLang="en-US"/>
              <a:t>인게임 조건 설정</a:t>
            </a:r>
            <a:endParaRPr lang="en-US" altLang="ko-KR"/>
          </a:p>
          <a:p>
            <a:pPr lvl="1"/>
            <a:r>
              <a:rPr lang="ko-KR" altLang="en-US"/>
              <a:t>객체 동작 처리</a:t>
            </a:r>
            <a:endParaRPr lang="en-US" altLang="ko-KR"/>
          </a:p>
          <a:p>
            <a:pPr lvl="1"/>
            <a:r>
              <a:rPr lang="en-US" altLang="ko-KR"/>
              <a:t>RESET IDLE UI </a:t>
            </a:r>
            <a:r>
              <a:rPr lang="ko-KR" altLang="en-US"/>
              <a:t>동작</a:t>
            </a:r>
            <a:endParaRPr lang="en-US" altLang="ko-KR"/>
          </a:p>
          <a:p>
            <a:pPr lvl="1"/>
            <a:r>
              <a:rPr lang="ko-KR" altLang="en-US"/>
              <a:t>객체 동작</a:t>
            </a:r>
            <a:endParaRPr lang="en-US" altLang="ko-KR"/>
          </a:p>
          <a:p>
            <a:pPr lvl="1"/>
            <a:r>
              <a:rPr lang="ko-KR" altLang="en-US"/>
              <a:t>정답 및 오답 처리</a:t>
            </a:r>
            <a:endParaRPr lang="en-US" altLang="ko-KR"/>
          </a:p>
          <a:p>
            <a:pPr lvl="1"/>
            <a:r>
              <a:rPr lang="ko-KR" altLang="en-US"/>
              <a:t>스크립트 변경 조건</a:t>
            </a:r>
            <a:endParaRPr lang="en-US" altLang="ko-KR"/>
          </a:p>
          <a:p>
            <a:pPr lvl="1"/>
            <a:r>
              <a:rPr lang="en-US" altLang="ko-KR"/>
              <a:t>INGAME SOURCE </a:t>
            </a:r>
            <a:r>
              <a:rPr lang="ko-KR" altLang="en-US"/>
              <a:t>처리</a:t>
            </a:r>
            <a:endParaRPr lang="en-US" altLang="ko-KR"/>
          </a:p>
          <a:p>
            <a:r>
              <a:rPr lang="ko-KR" altLang="en-US"/>
              <a:t>리소스</a:t>
            </a:r>
            <a:endParaRPr lang="en-US" altLang="ko-KR"/>
          </a:p>
          <a:p>
            <a:pPr lvl="1"/>
            <a:r>
              <a:rPr lang="ko-KR" altLang="en-US"/>
              <a:t>스크립트</a:t>
            </a:r>
            <a:endParaRPr lang="en-US" altLang="ko-KR"/>
          </a:p>
          <a:p>
            <a:pPr lvl="1"/>
            <a:r>
              <a:rPr lang="ko-KR" altLang="en-US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623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배치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235D9D-69BD-1992-CB15-79E35D377D16}"/>
              </a:ext>
            </a:extLst>
          </p:cNvPr>
          <p:cNvGrpSpPr/>
          <p:nvPr/>
        </p:nvGrpSpPr>
        <p:grpSpPr>
          <a:xfrm>
            <a:off x="2791644" y="1104684"/>
            <a:ext cx="9126923" cy="5133894"/>
            <a:chOff x="2791645" y="685566"/>
            <a:chExt cx="7977282" cy="44872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C79E32-24CF-EC26-03E4-49D41249BD42}"/>
                </a:ext>
              </a:extLst>
            </p:cNvPr>
            <p:cNvSpPr/>
            <p:nvPr/>
          </p:nvSpPr>
          <p:spPr>
            <a:xfrm>
              <a:off x="2791645" y="685566"/>
              <a:ext cx="7977282" cy="4487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A8198F8-6815-91C7-E107-FC9C4AD7B1ED}"/>
                </a:ext>
              </a:extLst>
            </p:cNvPr>
            <p:cNvSpPr/>
            <p:nvPr/>
          </p:nvSpPr>
          <p:spPr>
            <a:xfrm>
              <a:off x="2894590" y="748177"/>
              <a:ext cx="4350662" cy="4350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INGAME Background Source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4239B7-CDD9-AF4F-FA9D-0CDA88ABA53F}"/>
                </a:ext>
              </a:extLst>
            </p:cNvPr>
            <p:cNvSpPr/>
            <p:nvPr/>
          </p:nvSpPr>
          <p:spPr>
            <a:xfrm>
              <a:off x="7348197" y="1889356"/>
              <a:ext cx="3352100" cy="32094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Name Tag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62538C-4BC6-FADE-D434-B0DD889A2174}"/>
                </a:ext>
              </a:extLst>
            </p:cNvPr>
            <p:cNvSpPr/>
            <p:nvPr/>
          </p:nvSpPr>
          <p:spPr>
            <a:xfrm>
              <a:off x="7348197" y="758467"/>
              <a:ext cx="1117573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 Image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BE8B12-7132-62AB-6AE1-BDD7B14FD8B1}"/>
                </a:ext>
              </a:extLst>
            </p:cNvPr>
            <p:cNvSpPr/>
            <p:nvPr/>
          </p:nvSpPr>
          <p:spPr>
            <a:xfrm>
              <a:off x="8499775" y="754233"/>
              <a:ext cx="2200522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</a:t>
              </a: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69FB0F-EE07-BB62-6B0A-67C135117FA8}"/>
              </a:ext>
            </a:extLst>
          </p:cNvPr>
          <p:cNvCxnSpPr/>
          <p:nvPr/>
        </p:nvCxnSpPr>
        <p:spPr>
          <a:xfrm>
            <a:off x="2953139" y="1270749"/>
            <a:ext cx="489022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EEDBE1-D428-7F9A-D457-EA7F7C505FCE}"/>
              </a:ext>
            </a:extLst>
          </p:cNvPr>
          <p:cNvCxnSpPr>
            <a:cxnSpLocks/>
          </p:cNvCxnSpPr>
          <p:nvPr/>
        </p:nvCxnSpPr>
        <p:spPr>
          <a:xfrm flipV="1">
            <a:off x="7831217" y="1303823"/>
            <a:ext cx="0" cy="47396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28266-A3F7-232D-09D9-598769948F46}"/>
              </a:ext>
            </a:extLst>
          </p:cNvPr>
          <p:cNvSpPr/>
          <p:nvPr/>
        </p:nvSpPr>
        <p:spPr>
          <a:xfrm>
            <a:off x="10518956" y="5601457"/>
            <a:ext cx="1278631" cy="50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RESET</a:t>
            </a:r>
          </a:p>
        </p:txBody>
      </p:sp>
      <p:sp>
        <p:nvSpPr>
          <p:cNvPr id="13" name="내용 개체 틀 8">
            <a:extLst>
              <a:ext uri="{FF2B5EF4-FFF2-40B4-BE49-F238E27FC236}">
                <a16:creationId xmlns:a16="http://schemas.microsoft.com/office/drawing/2014/main" id="{BD335CD5-B3AD-2F3F-F7F8-76144211E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638" y="1649413"/>
            <a:ext cx="2286000" cy="45894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960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FD1F6E-B08A-ED22-4120-A8384898C924}"/>
              </a:ext>
            </a:extLst>
          </p:cNvPr>
          <p:cNvSpPr/>
          <p:nvPr/>
        </p:nvSpPr>
        <p:spPr>
          <a:xfrm>
            <a:off x="8796270" y="1956033"/>
            <a:ext cx="3058733" cy="351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4D28AC-6CCB-BC6A-4B5C-75CBB46C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내 배치 예상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9ED45D-0362-ADD1-96C9-02A49B4BA6D3}"/>
              </a:ext>
            </a:extLst>
          </p:cNvPr>
          <p:cNvSpPr/>
          <p:nvPr/>
        </p:nvSpPr>
        <p:spPr>
          <a:xfrm>
            <a:off x="2902482" y="571770"/>
            <a:ext cx="5714459" cy="57144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113E3C-F346-BB1F-5255-0DD9D688024D}"/>
              </a:ext>
            </a:extLst>
          </p:cNvPr>
          <p:cNvSpPr/>
          <p:nvPr/>
        </p:nvSpPr>
        <p:spPr>
          <a:xfrm>
            <a:off x="2902482" y="3428999"/>
            <a:ext cx="5714459" cy="291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2A931-58B5-9651-9363-FA3A1883B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24" y="1956033"/>
            <a:ext cx="1114486" cy="1114486"/>
          </a:xfrm>
          <a:prstGeom prst="rect">
            <a:avLst/>
          </a:prstGeom>
        </p:spPr>
      </p:pic>
      <p:pic>
        <p:nvPicPr>
          <p:cNvPr id="7" name="그림 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0FA26F62-F80F-221F-F201-074A3EF7F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39" y="2701678"/>
            <a:ext cx="1525598" cy="15255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BE1AAA-51DD-5B82-9977-23828D04C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68" y="1916538"/>
            <a:ext cx="1178150" cy="1178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7D6CF4-5697-907F-5C62-0139B62EA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67" y="2126123"/>
            <a:ext cx="984700" cy="984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494DB9-35F3-D268-3F05-01823A863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8201" y="3393909"/>
            <a:ext cx="2143925" cy="2143925"/>
          </a:xfrm>
          <a:prstGeom prst="rect">
            <a:avLst/>
          </a:prstGeom>
        </p:spPr>
      </p:pic>
      <p:pic>
        <p:nvPicPr>
          <p:cNvPr id="11" name="그림 10" descr="벡터그래픽이(가) 표시된 사진&#10;&#10;자동 생성된 설명">
            <a:extLst>
              <a:ext uri="{FF2B5EF4-FFF2-40B4-BE49-F238E27FC236}">
                <a16:creationId xmlns:a16="http://schemas.microsoft.com/office/drawing/2014/main" id="{BC347899-87C2-C6E8-6AB2-1F3FE1F6E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95" y="3370959"/>
            <a:ext cx="1686166" cy="1686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3B921B-AF54-334E-99E4-016BF7A3D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29" y="4787673"/>
            <a:ext cx="1442392" cy="14423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8A56EC-B83A-E562-9ECF-A967C8B3BB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48" y="4668527"/>
            <a:ext cx="1499031" cy="149903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F821114-3E8C-A7AD-7A6F-9C253581C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01" y="706682"/>
            <a:ext cx="1369513" cy="13695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997873-BDDB-97D4-D908-4DEE261FB7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67" y="782954"/>
            <a:ext cx="1283158" cy="1283158"/>
          </a:xfrm>
          <a:prstGeom prst="rect">
            <a:avLst/>
          </a:prstGeom>
        </p:spPr>
      </p:pic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B13DCCFE-C413-0430-BBAC-1115F9226077}"/>
              </a:ext>
            </a:extLst>
          </p:cNvPr>
          <p:cNvSpPr/>
          <p:nvPr/>
        </p:nvSpPr>
        <p:spPr>
          <a:xfrm>
            <a:off x="6135951" y="3966029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강치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56AF9A63-1025-C051-6BFC-F9FEBFD814C5}"/>
              </a:ext>
            </a:extLst>
          </p:cNvPr>
          <p:cNvSpPr/>
          <p:nvPr/>
        </p:nvSpPr>
        <p:spPr>
          <a:xfrm>
            <a:off x="4115570" y="1911267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소쩍새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CC7B7C66-07BD-C667-303A-A32457C0F11B}"/>
              </a:ext>
            </a:extLst>
          </p:cNvPr>
          <p:cNvSpPr/>
          <p:nvPr/>
        </p:nvSpPr>
        <p:spPr>
          <a:xfrm>
            <a:off x="6159013" y="1896022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강치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7B8E46A-6306-80E5-B8EB-F9810C7DCDFC}"/>
              </a:ext>
            </a:extLst>
          </p:cNvPr>
          <p:cNvSpPr/>
          <p:nvPr/>
        </p:nvSpPr>
        <p:spPr>
          <a:xfrm>
            <a:off x="3195532" y="3083755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괭이갈매기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57DC925D-DCD5-80F4-C765-D52DA9E24A4E}"/>
              </a:ext>
            </a:extLst>
          </p:cNvPr>
          <p:cNvSpPr/>
          <p:nvPr/>
        </p:nvSpPr>
        <p:spPr>
          <a:xfrm>
            <a:off x="5186871" y="3066103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황로</a:t>
            </a:r>
            <a:endParaRPr lang="ko-KR" altLang="en-US" sz="1200" dirty="0"/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CCA66DE2-4A7D-4D7C-7506-1B61F8C76C38}"/>
              </a:ext>
            </a:extLst>
          </p:cNvPr>
          <p:cNvSpPr/>
          <p:nvPr/>
        </p:nvSpPr>
        <p:spPr>
          <a:xfrm>
            <a:off x="7388429" y="3132719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딱새</a:t>
            </a: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43C5A7D3-DD34-C65D-5874-CDA51DE087EB}"/>
              </a:ext>
            </a:extLst>
          </p:cNvPr>
          <p:cNvSpPr/>
          <p:nvPr/>
        </p:nvSpPr>
        <p:spPr>
          <a:xfrm>
            <a:off x="3351828" y="4636225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파랑돔</a:t>
            </a:r>
            <a:endParaRPr lang="ko-KR" altLang="en-US" sz="1200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83B55544-AF94-D2E2-809F-D699DD83B752}"/>
              </a:ext>
            </a:extLst>
          </p:cNvPr>
          <p:cNvSpPr/>
          <p:nvPr/>
        </p:nvSpPr>
        <p:spPr>
          <a:xfrm>
            <a:off x="5334247" y="4830614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청황베도라치</a:t>
            </a:r>
            <a:endParaRPr lang="ko-KR" altLang="en-US" sz="1200" dirty="0"/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B6AE5E1F-A815-49A7-9F59-A074CB82C158}"/>
              </a:ext>
            </a:extLst>
          </p:cNvPr>
          <p:cNvSpPr/>
          <p:nvPr/>
        </p:nvSpPr>
        <p:spPr>
          <a:xfrm>
            <a:off x="3900343" y="5965954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달고기</a:t>
            </a:r>
            <a:endParaRPr lang="ko-KR" altLang="en-US" sz="1200" dirty="0"/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F2178F2B-554A-EE01-E00F-8A15A523C23B}"/>
              </a:ext>
            </a:extLst>
          </p:cNvPr>
          <p:cNvSpPr/>
          <p:nvPr/>
        </p:nvSpPr>
        <p:spPr>
          <a:xfrm>
            <a:off x="6891452" y="5953964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흑돔</a:t>
            </a:r>
            <a:endParaRPr lang="ko-KR" altLang="en-US" sz="1200" dirty="0"/>
          </a:p>
        </p:txBody>
      </p:sp>
      <p:pic>
        <p:nvPicPr>
          <p:cNvPr id="102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632D57D6-5A89-8956-BB1F-BC9B4373B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79" y="2102547"/>
            <a:ext cx="2588914" cy="17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A22A6DAE-79DC-ED1F-9778-82B2C561A733}"/>
              </a:ext>
            </a:extLst>
          </p:cNvPr>
          <p:cNvSpPr txBox="1">
            <a:spLocks/>
          </p:cNvSpPr>
          <p:nvPr/>
        </p:nvSpPr>
        <p:spPr>
          <a:xfrm>
            <a:off x="9142163" y="5533419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배경아트 레이아웃 참고 자료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0A08C4-8C5E-9F54-92FA-9E84028939F2}"/>
              </a:ext>
            </a:extLst>
          </p:cNvPr>
          <p:cNvSpPr/>
          <p:nvPr/>
        </p:nvSpPr>
        <p:spPr>
          <a:xfrm>
            <a:off x="8867887" y="3404541"/>
            <a:ext cx="2915498" cy="174155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A7F1C9E-B1D4-B119-C1FA-919EFA659386}"/>
              </a:ext>
            </a:extLst>
          </p:cNvPr>
          <p:cNvCxnSpPr/>
          <p:nvPr/>
        </p:nvCxnSpPr>
        <p:spPr>
          <a:xfrm>
            <a:off x="8976574" y="2062324"/>
            <a:ext cx="0" cy="128899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4E6B076-CBE6-18FD-D964-1A6DD4AB85C1}"/>
              </a:ext>
            </a:extLst>
          </p:cNvPr>
          <p:cNvCxnSpPr/>
          <p:nvPr/>
        </p:nvCxnSpPr>
        <p:spPr>
          <a:xfrm>
            <a:off x="8987306" y="3528369"/>
            <a:ext cx="0" cy="128899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>
            <a:extLst>
              <a:ext uri="{FF2B5EF4-FFF2-40B4-BE49-F238E27FC236}">
                <a16:creationId xmlns:a16="http://schemas.microsoft.com/office/drawing/2014/main" id="{7173327E-E4C4-F347-987E-6052C4F12614}"/>
              </a:ext>
            </a:extLst>
          </p:cNvPr>
          <p:cNvSpPr txBox="1">
            <a:spLocks/>
          </p:cNvSpPr>
          <p:nvPr/>
        </p:nvSpPr>
        <p:spPr>
          <a:xfrm>
            <a:off x="9085096" y="4074271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1050" dirty="0"/>
              <a:t>바다영역 확장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8B4725B5-BB69-A850-05B2-7583B90AFABB}"/>
              </a:ext>
            </a:extLst>
          </p:cNvPr>
          <p:cNvSpPr txBox="1">
            <a:spLocks/>
          </p:cNvSpPr>
          <p:nvPr/>
        </p:nvSpPr>
        <p:spPr>
          <a:xfrm>
            <a:off x="9080055" y="1919984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1050" dirty="0"/>
              <a:t>동도 서도 확대 </a:t>
            </a:r>
            <a:r>
              <a:rPr lang="en-US" altLang="ko-KR" sz="1050" dirty="0"/>
              <a:t>/  </a:t>
            </a:r>
            <a:r>
              <a:rPr lang="ko-KR" altLang="en-US" sz="1050" dirty="0"/>
              <a:t>간격 조정 배치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C77F841B-395C-8698-D118-866C82E7A361}"/>
              </a:ext>
            </a:extLst>
          </p:cNvPr>
          <p:cNvSpPr txBox="1">
            <a:spLocks/>
          </p:cNvSpPr>
          <p:nvPr/>
        </p:nvSpPr>
        <p:spPr>
          <a:xfrm>
            <a:off x="9142162" y="5675250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en-US" altLang="ko-KR" sz="500" dirty="0"/>
              <a:t>https://vrthumb.imagetoday.co.kr/2015/09/10/tid201t000315.jpg</a:t>
            </a:r>
            <a:endParaRPr lang="ko-KR" altLang="en-US" sz="500" dirty="0"/>
          </a:p>
        </p:txBody>
      </p:sp>
      <p:sp>
        <p:nvSpPr>
          <p:cNvPr id="37" name="내용 개체 틀 8">
            <a:extLst>
              <a:ext uri="{FF2B5EF4-FFF2-40B4-BE49-F238E27FC236}">
                <a16:creationId xmlns:a16="http://schemas.microsoft.com/office/drawing/2014/main" id="{8B602CA7-3066-00BF-B550-A5E9836A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638" y="1649413"/>
            <a:ext cx="2286000" cy="45894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922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 SAMPLE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235D9D-69BD-1992-CB15-79E35D377D16}"/>
              </a:ext>
            </a:extLst>
          </p:cNvPr>
          <p:cNvGrpSpPr/>
          <p:nvPr/>
        </p:nvGrpSpPr>
        <p:grpSpPr>
          <a:xfrm>
            <a:off x="2791644" y="1104684"/>
            <a:ext cx="9126923" cy="5133894"/>
            <a:chOff x="2791645" y="685566"/>
            <a:chExt cx="7977282" cy="44872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C79E32-24CF-EC26-03E4-49D41249BD42}"/>
                </a:ext>
              </a:extLst>
            </p:cNvPr>
            <p:cNvSpPr/>
            <p:nvPr/>
          </p:nvSpPr>
          <p:spPr>
            <a:xfrm>
              <a:off x="2791645" y="685566"/>
              <a:ext cx="7977282" cy="4487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A8198F8-6815-91C7-E107-FC9C4AD7B1ED}"/>
                </a:ext>
              </a:extLst>
            </p:cNvPr>
            <p:cNvSpPr/>
            <p:nvPr/>
          </p:nvSpPr>
          <p:spPr>
            <a:xfrm>
              <a:off x="2894590" y="748177"/>
              <a:ext cx="4350662" cy="4350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4239B7-CDD9-AF4F-FA9D-0CDA88ABA53F}"/>
                </a:ext>
              </a:extLst>
            </p:cNvPr>
            <p:cNvSpPr/>
            <p:nvPr/>
          </p:nvSpPr>
          <p:spPr>
            <a:xfrm>
              <a:off x="7348197" y="1889356"/>
              <a:ext cx="3352100" cy="32094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Name Tag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62538C-4BC6-FADE-D434-B0DD889A2174}"/>
                </a:ext>
              </a:extLst>
            </p:cNvPr>
            <p:cNvSpPr/>
            <p:nvPr/>
          </p:nvSpPr>
          <p:spPr>
            <a:xfrm>
              <a:off x="7348197" y="758467"/>
              <a:ext cx="1117573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 Image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BE8B12-7132-62AB-6AE1-BDD7B14FD8B1}"/>
                </a:ext>
              </a:extLst>
            </p:cNvPr>
            <p:cNvSpPr/>
            <p:nvPr/>
          </p:nvSpPr>
          <p:spPr>
            <a:xfrm>
              <a:off x="8499775" y="754233"/>
              <a:ext cx="2200522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28266-A3F7-232D-09D9-598769948F46}"/>
              </a:ext>
            </a:extLst>
          </p:cNvPr>
          <p:cNvSpPr/>
          <p:nvPr/>
        </p:nvSpPr>
        <p:spPr>
          <a:xfrm>
            <a:off x="10518956" y="5601457"/>
            <a:ext cx="1278631" cy="50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RESET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968F94-1126-831B-E4ED-AAB573DAF195}"/>
              </a:ext>
            </a:extLst>
          </p:cNvPr>
          <p:cNvSpPr/>
          <p:nvPr/>
        </p:nvSpPr>
        <p:spPr>
          <a:xfrm>
            <a:off x="2908507" y="1176318"/>
            <a:ext cx="4977655" cy="49259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8622D1-C88B-274C-6E1A-708DA84140E4}"/>
              </a:ext>
            </a:extLst>
          </p:cNvPr>
          <p:cNvSpPr/>
          <p:nvPr/>
        </p:nvSpPr>
        <p:spPr>
          <a:xfrm>
            <a:off x="2908507" y="3639280"/>
            <a:ext cx="4977655" cy="251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C7683F-707E-A9F5-A4AB-0DCB9FD27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46" y="2369567"/>
            <a:ext cx="970788" cy="960699"/>
          </a:xfrm>
          <a:prstGeom prst="rect">
            <a:avLst/>
          </a:prstGeom>
        </p:spPr>
      </p:pic>
      <p:pic>
        <p:nvPicPr>
          <p:cNvPr id="17" name="그림 1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43FDA7B2-057B-EBD7-196E-F5D9C80E7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99" y="3012321"/>
            <a:ext cx="1328892" cy="13150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A582EC-F69B-6494-1FFB-C6ADDA9AC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27" y="2335522"/>
            <a:ext cx="1026243" cy="10155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13700F-6CB7-EE7C-50BA-BDEBF5CB2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16" y="2516187"/>
            <a:ext cx="857736" cy="8488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4D550A1-9F47-902A-BCA2-B10904A93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351" y="3609032"/>
            <a:ext cx="1867494" cy="1848086"/>
          </a:xfrm>
          <a:prstGeom prst="rect">
            <a:avLst/>
          </a:prstGeom>
        </p:spPr>
      </p:pic>
      <p:pic>
        <p:nvPicPr>
          <p:cNvPr id="21" name="그림 20" descr="벡터그래픽이(가) 표시된 사진&#10;&#10;자동 생성된 설명">
            <a:extLst>
              <a:ext uri="{FF2B5EF4-FFF2-40B4-BE49-F238E27FC236}">
                <a16:creationId xmlns:a16="http://schemas.microsoft.com/office/drawing/2014/main" id="{E398C0ED-F2F6-1A1A-E615-1EA3B5DF64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37" y="3589248"/>
            <a:ext cx="1468757" cy="145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4F8499-AA3D-F608-D25D-832733FD0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21" y="4810471"/>
            <a:ext cx="1256415" cy="12433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0FA68A-903A-C33F-6AB9-4EBB954FA2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42" y="4707766"/>
            <a:ext cx="1305751" cy="1292181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08CB5E9-DCC8-E91B-AD13-1C42E6A2A0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77" y="1292614"/>
            <a:ext cx="1192932" cy="1180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F136061-3D7A-F629-BF3E-F642243FD4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17" y="1358361"/>
            <a:ext cx="1117712" cy="1106096"/>
          </a:xfrm>
          <a:prstGeom prst="rect">
            <a:avLst/>
          </a:prstGeom>
        </p:spPr>
      </p:pic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0BC2938F-7C11-F216-3A0C-0CFB9624B076}"/>
              </a:ext>
            </a:extLst>
          </p:cNvPr>
          <p:cNvSpPr/>
          <p:nvPr/>
        </p:nvSpPr>
        <p:spPr>
          <a:xfrm>
            <a:off x="5725063" y="4102205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강치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97A24BB6-3841-A2E4-48C8-1B4102B9A857}"/>
              </a:ext>
            </a:extLst>
          </p:cNvPr>
          <p:cNvSpPr/>
          <p:nvPr/>
        </p:nvSpPr>
        <p:spPr>
          <a:xfrm>
            <a:off x="8370797" y="4970573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소쩍새</a:t>
            </a: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88AF722F-D552-61D9-967D-1C9A5EF462A1}"/>
              </a:ext>
            </a:extLst>
          </p:cNvPr>
          <p:cNvSpPr/>
          <p:nvPr/>
        </p:nvSpPr>
        <p:spPr>
          <a:xfrm>
            <a:off x="8301659" y="288965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흑비둘기</a:t>
            </a:r>
            <a:endParaRPr lang="ko-KR" altLang="en-US" sz="1000" dirty="0"/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BB12EC2A-3DD6-74D2-A070-3ECB25507725}"/>
              </a:ext>
            </a:extLst>
          </p:cNvPr>
          <p:cNvSpPr/>
          <p:nvPr/>
        </p:nvSpPr>
        <p:spPr>
          <a:xfrm>
            <a:off x="8691468" y="3851708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괭이갈매기</a:t>
            </a: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0A9D8939-5AF3-098A-DA96-95A1251C5006}"/>
              </a:ext>
            </a:extLst>
          </p:cNvPr>
          <p:cNvSpPr/>
          <p:nvPr/>
        </p:nvSpPr>
        <p:spPr>
          <a:xfrm>
            <a:off x="4898354" y="3326459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황로</a:t>
            </a:r>
            <a:endParaRPr lang="ko-KR" altLang="en-US" sz="1000" dirty="0"/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5EC3FC6E-A8B5-DBF0-A569-0518FFF5E891}"/>
              </a:ext>
            </a:extLst>
          </p:cNvPr>
          <p:cNvSpPr/>
          <p:nvPr/>
        </p:nvSpPr>
        <p:spPr>
          <a:xfrm>
            <a:off x="9922454" y="3393940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딱새</a:t>
            </a:r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5929F11F-A883-72D9-2376-94411367EB10}"/>
              </a:ext>
            </a:extLst>
          </p:cNvPr>
          <p:cNvSpPr/>
          <p:nvPr/>
        </p:nvSpPr>
        <p:spPr>
          <a:xfrm>
            <a:off x="3299916" y="467992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파랑돔</a:t>
            </a:r>
            <a:endParaRPr lang="ko-KR" altLang="en-US" sz="1000" dirty="0"/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E820B3A1-1B47-7078-C9FF-E8993F32341A}"/>
              </a:ext>
            </a:extLst>
          </p:cNvPr>
          <p:cNvSpPr/>
          <p:nvPr/>
        </p:nvSpPr>
        <p:spPr>
          <a:xfrm>
            <a:off x="10518956" y="450381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청황베도라치</a:t>
            </a:r>
            <a:endParaRPr lang="ko-KR" altLang="en-US" sz="1000" dirty="0"/>
          </a:p>
        </p:txBody>
      </p:sp>
      <p:sp>
        <p:nvSpPr>
          <p:cNvPr id="34" name="순서도: 대체 처리 33">
            <a:extLst>
              <a:ext uri="{FF2B5EF4-FFF2-40B4-BE49-F238E27FC236}">
                <a16:creationId xmlns:a16="http://schemas.microsoft.com/office/drawing/2014/main" id="{5B032E03-A724-A596-938D-8862A899B073}"/>
              </a:ext>
            </a:extLst>
          </p:cNvPr>
          <p:cNvSpPr/>
          <p:nvPr/>
        </p:nvSpPr>
        <p:spPr>
          <a:xfrm>
            <a:off x="3777707" y="582616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달고기</a:t>
            </a:r>
            <a:endParaRPr lang="ko-KR" altLang="en-US" sz="1000" dirty="0"/>
          </a:p>
        </p:txBody>
      </p:sp>
      <p:sp>
        <p:nvSpPr>
          <p:cNvPr id="35" name="순서도: 대체 처리 34">
            <a:extLst>
              <a:ext uri="{FF2B5EF4-FFF2-40B4-BE49-F238E27FC236}">
                <a16:creationId xmlns:a16="http://schemas.microsoft.com/office/drawing/2014/main" id="{ABDBC4C7-A0A9-0924-6671-D629F7CDDD75}"/>
              </a:ext>
            </a:extLst>
          </p:cNvPr>
          <p:cNvSpPr/>
          <p:nvPr/>
        </p:nvSpPr>
        <p:spPr>
          <a:xfrm>
            <a:off x="6383152" y="5815826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흑돔</a:t>
            </a:r>
            <a:endParaRPr lang="ko-KR" altLang="en-US" sz="1000" dirty="0"/>
          </a:p>
        </p:txBody>
      </p:sp>
      <p:sp>
        <p:nvSpPr>
          <p:cNvPr id="36" name="내용 개체 틀 8">
            <a:extLst>
              <a:ext uri="{FF2B5EF4-FFF2-40B4-BE49-F238E27FC236}">
                <a16:creationId xmlns:a16="http://schemas.microsoft.com/office/drawing/2014/main" id="{1C04639A-D829-D89A-0C8B-A49F4E246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638" y="1649413"/>
            <a:ext cx="2286000" cy="45894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9740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1385</Words>
  <Application>Microsoft Office PowerPoint</Application>
  <PresentationFormat>와이드스크린</PresentationFormat>
  <Paragraphs>573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Microsoft GothicNeo</vt:lpstr>
      <vt:lpstr>Microsoft GothicNeo Light</vt:lpstr>
      <vt:lpstr>맑은 고딕</vt:lpstr>
      <vt:lpstr>Arial</vt:lpstr>
      <vt:lpstr>Office 테마</vt:lpstr>
      <vt:lpstr>이름 맞추기</vt:lpstr>
      <vt:lpstr>목차</vt:lpstr>
      <vt:lpstr>개요</vt:lpstr>
      <vt:lpstr>UI</vt:lpstr>
      <vt:lpstr>UI 플로우 차트</vt:lpstr>
      <vt:lpstr>RESET IDLE UI 배치</vt:lpstr>
      <vt:lpstr>INGAME UI 배치</vt:lpstr>
      <vt:lpstr>게임 내 배치 예상</vt:lpstr>
      <vt:lpstr>INGAME SAMPLE</vt:lpstr>
      <vt:lpstr>시스템</vt:lpstr>
      <vt:lpstr>상태 정의</vt:lpstr>
      <vt:lpstr>RESET IDLE UI 동작</vt:lpstr>
      <vt:lpstr>객체 동작</vt:lpstr>
      <vt:lpstr>정답 및 오답 처리</vt:lpstr>
      <vt:lpstr>스크립트 변경 조건</vt:lpstr>
      <vt:lpstr>INGAME SOURCE 처리</vt:lpstr>
      <vt:lpstr>INGAME SOURCE 처리</vt:lpstr>
      <vt:lpstr>리소스</vt:lpstr>
      <vt:lpstr>스크립트</vt:lpstr>
      <vt:lpstr>애니메이션 샘플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형재</dc:creator>
  <cp:lastModifiedBy>3968</cp:lastModifiedBy>
  <cp:revision>19</cp:revision>
  <dcterms:created xsi:type="dcterms:W3CDTF">2022-07-01T04:49:36Z</dcterms:created>
  <dcterms:modified xsi:type="dcterms:W3CDTF">2022-07-12T02:59:18Z</dcterms:modified>
</cp:coreProperties>
</file>